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61" r:id="rId2"/>
    <p:sldId id="262" r:id="rId3"/>
    <p:sldId id="263" r:id="rId4"/>
    <p:sldId id="268" r:id="rId5"/>
    <p:sldId id="267" r:id="rId6"/>
    <p:sldId id="273" r:id="rId7"/>
    <p:sldId id="274" r:id="rId8"/>
    <p:sldId id="276" r:id="rId9"/>
    <p:sldId id="278" r:id="rId10"/>
    <p:sldId id="280" r:id="rId11"/>
    <p:sldId id="281" r:id="rId12"/>
    <p:sldId id="28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guide id="4" orient="horz" pos="1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57"/>
    <p:restoredTop sz="94690"/>
  </p:normalViewPr>
  <p:slideViewPr>
    <p:cSldViewPr snapToGrid="0">
      <p:cViewPr varScale="1">
        <p:scale>
          <a:sx n="137" d="100"/>
          <a:sy n="137" d="100"/>
        </p:scale>
        <p:origin x="216" y="392"/>
      </p:cViewPr>
      <p:guideLst>
        <p:guide orient="horz" pos="2160"/>
        <p:guide pos="3840"/>
        <p:guide orient="horz" pos="2260"/>
        <p:guide orient="horz" pos="1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359B2-286C-D64E-A50C-D5F8073CDFAD}" type="datetimeFigureOut">
              <a:rPr lang="en-US" smtClean="0"/>
              <a:t>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0D14-869C-2A40-B758-788AA9758A9C}" type="slidenum">
              <a:rPr lang="en-US" smtClean="0"/>
              <a:t>‹#›</a:t>
            </a:fld>
            <a:endParaRPr lang="en-US"/>
          </a:p>
        </p:txBody>
      </p:sp>
    </p:spTree>
    <p:extLst>
      <p:ext uri="{BB962C8B-B14F-4D97-AF65-F5344CB8AC3E}">
        <p14:creationId xmlns:p14="http://schemas.microsoft.com/office/powerpoint/2010/main" val="375801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1</a:t>
            </a:fld>
            <a:endParaRPr lang="en-US"/>
          </a:p>
        </p:txBody>
      </p:sp>
    </p:spTree>
    <p:extLst>
      <p:ext uri="{BB962C8B-B14F-4D97-AF65-F5344CB8AC3E}">
        <p14:creationId xmlns:p14="http://schemas.microsoft.com/office/powerpoint/2010/main" val="85098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10</a:t>
            </a:fld>
            <a:endParaRPr lang="en-US"/>
          </a:p>
        </p:txBody>
      </p:sp>
    </p:spTree>
    <p:extLst>
      <p:ext uri="{BB962C8B-B14F-4D97-AF65-F5344CB8AC3E}">
        <p14:creationId xmlns:p14="http://schemas.microsoft.com/office/powerpoint/2010/main" val="23802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11</a:t>
            </a:fld>
            <a:endParaRPr lang="en-US"/>
          </a:p>
        </p:txBody>
      </p:sp>
    </p:spTree>
    <p:extLst>
      <p:ext uri="{BB962C8B-B14F-4D97-AF65-F5344CB8AC3E}">
        <p14:creationId xmlns:p14="http://schemas.microsoft.com/office/powerpoint/2010/main" val="2368279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12</a:t>
            </a:fld>
            <a:endParaRPr lang="en-US"/>
          </a:p>
        </p:txBody>
      </p:sp>
    </p:spTree>
    <p:extLst>
      <p:ext uri="{BB962C8B-B14F-4D97-AF65-F5344CB8AC3E}">
        <p14:creationId xmlns:p14="http://schemas.microsoft.com/office/powerpoint/2010/main" val="211450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2</a:t>
            </a:fld>
            <a:endParaRPr lang="en-US"/>
          </a:p>
        </p:txBody>
      </p:sp>
    </p:spTree>
    <p:extLst>
      <p:ext uri="{BB962C8B-B14F-4D97-AF65-F5344CB8AC3E}">
        <p14:creationId xmlns:p14="http://schemas.microsoft.com/office/powerpoint/2010/main" val="5217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3</a:t>
            </a:fld>
            <a:endParaRPr lang="en-US"/>
          </a:p>
        </p:txBody>
      </p:sp>
    </p:spTree>
    <p:extLst>
      <p:ext uri="{BB962C8B-B14F-4D97-AF65-F5344CB8AC3E}">
        <p14:creationId xmlns:p14="http://schemas.microsoft.com/office/powerpoint/2010/main" val="298480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4</a:t>
            </a:fld>
            <a:endParaRPr lang="en-US"/>
          </a:p>
        </p:txBody>
      </p:sp>
    </p:spTree>
    <p:extLst>
      <p:ext uri="{BB962C8B-B14F-4D97-AF65-F5344CB8AC3E}">
        <p14:creationId xmlns:p14="http://schemas.microsoft.com/office/powerpoint/2010/main" val="18777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5</a:t>
            </a:fld>
            <a:endParaRPr lang="en-US"/>
          </a:p>
        </p:txBody>
      </p:sp>
    </p:spTree>
    <p:extLst>
      <p:ext uri="{BB962C8B-B14F-4D97-AF65-F5344CB8AC3E}">
        <p14:creationId xmlns:p14="http://schemas.microsoft.com/office/powerpoint/2010/main" val="304944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elements of these slides that may seem out of place or redundant if you are looking at each static slide. Play the slideshow to see the slides as intended.</a:t>
            </a:r>
          </a:p>
        </p:txBody>
      </p:sp>
      <p:sp>
        <p:nvSpPr>
          <p:cNvPr id="4" name="Slide Number Placeholder 3"/>
          <p:cNvSpPr>
            <a:spLocks noGrp="1"/>
          </p:cNvSpPr>
          <p:nvPr>
            <p:ph type="sldNum" sz="quarter" idx="5"/>
          </p:nvPr>
        </p:nvSpPr>
        <p:spPr/>
        <p:txBody>
          <a:bodyPr/>
          <a:lstStyle/>
          <a:p>
            <a:fld id="{1D8C0D14-869C-2A40-B758-788AA9758A9C}" type="slidenum">
              <a:rPr lang="en-US" smtClean="0"/>
              <a:t>6</a:t>
            </a:fld>
            <a:endParaRPr lang="en-US"/>
          </a:p>
        </p:txBody>
      </p:sp>
    </p:spTree>
    <p:extLst>
      <p:ext uri="{BB962C8B-B14F-4D97-AF65-F5344CB8AC3E}">
        <p14:creationId xmlns:p14="http://schemas.microsoft.com/office/powerpoint/2010/main" val="161332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7</a:t>
            </a:fld>
            <a:endParaRPr lang="en-US"/>
          </a:p>
        </p:txBody>
      </p:sp>
    </p:spTree>
    <p:extLst>
      <p:ext uri="{BB962C8B-B14F-4D97-AF65-F5344CB8AC3E}">
        <p14:creationId xmlns:p14="http://schemas.microsoft.com/office/powerpoint/2010/main" val="387179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8</a:t>
            </a:fld>
            <a:endParaRPr lang="en-US"/>
          </a:p>
        </p:txBody>
      </p:sp>
    </p:spTree>
    <p:extLst>
      <p:ext uri="{BB962C8B-B14F-4D97-AF65-F5344CB8AC3E}">
        <p14:creationId xmlns:p14="http://schemas.microsoft.com/office/powerpoint/2010/main" val="2416241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some elements of these slides that may seem out of place or redundant if you are looking at each static slide. Play the slideshow to see the slides as intended.</a:t>
            </a:r>
          </a:p>
          <a:p>
            <a:endParaRPr lang="en-US" dirty="0"/>
          </a:p>
        </p:txBody>
      </p:sp>
      <p:sp>
        <p:nvSpPr>
          <p:cNvPr id="4" name="Slide Number Placeholder 3"/>
          <p:cNvSpPr>
            <a:spLocks noGrp="1"/>
          </p:cNvSpPr>
          <p:nvPr>
            <p:ph type="sldNum" sz="quarter" idx="5"/>
          </p:nvPr>
        </p:nvSpPr>
        <p:spPr/>
        <p:txBody>
          <a:bodyPr/>
          <a:lstStyle/>
          <a:p>
            <a:fld id="{1D8C0D14-869C-2A40-B758-788AA9758A9C}" type="slidenum">
              <a:rPr lang="en-US" smtClean="0"/>
              <a:t>9</a:t>
            </a:fld>
            <a:endParaRPr lang="en-US"/>
          </a:p>
        </p:txBody>
      </p:sp>
    </p:spTree>
    <p:extLst>
      <p:ext uri="{BB962C8B-B14F-4D97-AF65-F5344CB8AC3E}">
        <p14:creationId xmlns:p14="http://schemas.microsoft.com/office/powerpoint/2010/main" val="1521856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64621-0BC7-EF5C-E0B6-C9550B715B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1636" y="2529395"/>
            <a:ext cx="3876899" cy="1741227"/>
          </a:xfrm>
          <a:prstGeom prst="rect">
            <a:avLst/>
          </a:prstGeom>
        </p:spPr>
      </p:pic>
      <p:sp>
        <p:nvSpPr>
          <p:cNvPr id="4" name="Rounded Rectangle 3">
            <a:extLst>
              <a:ext uri="{FF2B5EF4-FFF2-40B4-BE49-F238E27FC236}">
                <a16:creationId xmlns:a16="http://schemas.microsoft.com/office/drawing/2014/main" id="{202D8599-F60C-2C99-DE36-34FA44D5EA21}"/>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D895E981-B9E5-25C9-F272-DB8905D23100}"/>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7" name="Rounded Rectangle 6">
            <a:extLst>
              <a:ext uri="{FF2B5EF4-FFF2-40B4-BE49-F238E27FC236}">
                <a16:creationId xmlns:a16="http://schemas.microsoft.com/office/drawing/2014/main" id="{A50188EE-A402-A817-84E0-00F0E4EF03B9}"/>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32C8BAA1-E02F-F277-5D08-51B9F376254C}"/>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9" name="Rounded Rectangle 8">
            <a:extLst>
              <a:ext uri="{FF2B5EF4-FFF2-40B4-BE49-F238E27FC236}">
                <a16:creationId xmlns:a16="http://schemas.microsoft.com/office/drawing/2014/main" id="{09131F45-C77B-9D8E-E5DC-F327001C9CC2}"/>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8FC5E9E4-69B6-0D5C-506A-5609A2EF8542}"/>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1" name="Rounded Rectangle 10">
            <a:extLst>
              <a:ext uri="{FF2B5EF4-FFF2-40B4-BE49-F238E27FC236}">
                <a16:creationId xmlns:a16="http://schemas.microsoft.com/office/drawing/2014/main" id="{DD4804F1-C223-3304-D95B-9F82907F535F}"/>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4733E30-4D1D-3DD5-15C8-7D53C403A046}"/>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8C048EC1-F29A-DB15-243C-CC74333707E4}"/>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745F9179-4DF4-4CDA-8479-67004EBF356A}"/>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2" name="TextBox 1">
            <a:extLst>
              <a:ext uri="{FF2B5EF4-FFF2-40B4-BE49-F238E27FC236}">
                <a16:creationId xmlns:a16="http://schemas.microsoft.com/office/drawing/2014/main" id="{40EEA43C-9234-53C4-E6A6-421C9EA6A2C3}"/>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6" name="TextBox 5">
            <a:extLst>
              <a:ext uri="{FF2B5EF4-FFF2-40B4-BE49-F238E27FC236}">
                <a16:creationId xmlns:a16="http://schemas.microsoft.com/office/drawing/2014/main" id="{E65568A8-337C-472E-E34B-2B92AB59C5AC}"/>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314525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s - Two Third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9FB4FB-AD0A-0525-B350-E7A0F290B5F4}"/>
              </a:ext>
            </a:extLst>
          </p:cNvPr>
          <p:cNvSpPr/>
          <p:nvPr/>
        </p:nvSpPr>
        <p:spPr>
          <a:xfrm flipH="1">
            <a:off x="8418444" y="0"/>
            <a:ext cx="3773557" cy="6858000"/>
          </a:xfrm>
          <a:prstGeom prst="rect">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Text Placeholder 4">
            <a:extLst>
              <a:ext uri="{FF2B5EF4-FFF2-40B4-BE49-F238E27FC236}">
                <a16:creationId xmlns:a16="http://schemas.microsoft.com/office/drawing/2014/main" id="{339F75E8-C5EE-7BDF-62BA-ABB9CFDA719F}"/>
              </a:ext>
            </a:extLst>
          </p:cNvPr>
          <p:cNvSpPr>
            <a:spLocks noGrp="1"/>
          </p:cNvSpPr>
          <p:nvPr>
            <p:ph type="body" sz="quarter" idx="10" hasCustomPrompt="1"/>
          </p:nvPr>
        </p:nvSpPr>
        <p:spPr>
          <a:xfrm>
            <a:off x="685711" y="484632"/>
            <a:ext cx="7086690" cy="718004"/>
          </a:xfrm>
        </p:spPr>
        <p:txBody>
          <a:bodyPr>
            <a:normAutofit/>
          </a:bodyPr>
          <a:lstStyle>
            <a:lvl1pPr marL="0" indent="0">
              <a:lnSpc>
                <a:spcPct val="90000"/>
              </a:lnSpc>
              <a:buFont typeface="Arial" panose="020B0604020202020204" pitchFamily="34" charset="0"/>
              <a:buNone/>
              <a:defRPr sz="4400" b="0" i="0" cap="all" baseline="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dirty="0"/>
              <a:t>BULLETED SLIDE TITLE</a:t>
            </a:r>
          </a:p>
        </p:txBody>
      </p:sp>
      <p:sp>
        <p:nvSpPr>
          <p:cNvPr id="6" name="Text Placeholder 5">
            <a:extLst>
              <a:ext uri="{FF2B5EF4-FFF2-40B4-BE49-F238E27FC236}">
                <a16:creationId xmlns:a16="http://schemas.microsoft.com/office/drawing/2014/main" id="{8E42682D-DCEB-F1D1-35FA-CEE0B4528A7D}"/>
              </a:ext>
            </a:extLst>
          </p:cNvPr>
          <p:cNvSpPr>
            <a:spLocks noGrp="1"/>
          </p:cNvSpPr>
          <p:nvPr>
            <p:ph type="body" sz="quarter" idx="11" hasCustomPrompt="1"/>
          </p:nvPr>
        </p:nvSpPr>
        <p:spPr>
          <a:xfrm>
            <a:off x="1065110" y="1687267"/>
            <a:ext cx="6707291" cy="4368800"/>
          </a:xfrm>
        </p:spPr>
        <p:txBody>
          <a:bodyPr/>
          <a:lstStyle>
            <a:lvl1pPr>
              <a:defRPr b="0" i="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p:txBody>
      </p:sp>
      <p:pic>
        <p:nvPicPr>
          <p:cNvPr id="7" name="Picture 6">
            <a:extLst>
              <a:ext uri="{FF2B5EF4-FFF2-40B4-BE49-F238E27FC236}">
                <a16:creationId xmlns:a16="http://schemas.microsoft.com/office/drawing/2014/main" id="{CE9CF191-22C7-4544-9FAE-3022DF35D5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40535"/>
            <a:ext cx="1454045" cy="651673"/>
          </a:xfrm>
          <a:prstGeom prst="rect">
            <a:avLst/>
          </a:prstGeom>
        </p:spPr>
      </p:pic>
      <p:sp>
        <p:nvSpPr>
          <p:cNvPr id="2" name="Rounded Rectangle 1">
            <a:extLst>
              <a:ext uri="{FF2B5EF4-FFF2-40B4-BE49-F238E27FC236}">
                <a16:creationId xmlns:a16="http://schemas.microsoft.com/office/drawing/2014/main" id="{A9149328-2F23-EB41-0241-E4B9459A08B9}"/>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FEA28B7F-A486-0820-A002-46D7E26D2257}"/>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8" name="Rounded Rectangle 7">
            <a:extLst>
              <a:ext uri="{FF2B5EF4-FFF2-40B4-BE49-F238E27FC236}">
                <a16:creationId xmlns:a16="http://schemas.microsoft.com/office/drawing/2014/main" id="{FC3928E4-9102-B01F-A2AB-35639A3BA105}"/>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AB4570C7-D543-9D82-A373-328C9C69328F}"/>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10" name="Rounded Rectangle 9">
            <a:extLst>
              <a:ext uri="{FF2B5EF4-FFF2-40B4-BE49-F238E27FC236}">
                <a16:creationId xmlns:a16="http://schemas.microsoft.com/office/drawing/2014/main" id="{23E066B7-666A-B118-AE07-94508AB8A370}"/>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8F92B3A0-824C-9F52-72EB-DD68EC289467}"/>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2" name="Rounded Rectangle 11">
            <a:extLst>
              <a:ext uri="{FF2B5EF4-FFF2-40B4-BE49-F238E27FC236}">
                <a16:creationId xmlns:a16="http://schemas.microsoft.com/office/drawing/2014/main" id="{79A36CE5-4C97-4DEB-8BB3-F2C05E124187}"/>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58222719-81C2-5EA9-F16B-F0B706068219}"/>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4" name="Rounded Rectangle 13">
            <a:extLst>
              <a:ext uri="{FF2B5EF4-FFF2-40B4-BE49-F238E27FC236}">
                <a16:creationId xmlns:a16="http://schemas.microsoft.com/office/drawing/2014/main" id="{BC0EA04F-6BA3-FFA6-304B-C70953514159}"/>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56FB6C35-0534-65A9-23AA-C1B909A4ACBD}"/>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6" name="TextBox 15">
            <a:extLst>
              <a:ext uri="{FF2B5EF4-FFF2-40B4-BE49-F238E27FC236}">
                <a16:creationId xmlns:a16="http://schemas.microsoft.com/office/drawing/2014/main" id="{500A6F1E-64CD-E2BF-9299-2C43A0110496}"/>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7" name="TextBox 16">
            <a:extLst>
              <a:ext uri="{FF2B5EF4-FFF2-40B4-BE49-F238E27FC236}">
                <a16:creationId xmlns:a16="http://schemas.microsoft.com/office/drawing/2014/main" id="{FA222761-82C8-DF17-581D-F3E08BFC6AFF}"/>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17258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hree Items">
            <a:extLst>
              <a:ext uri="{FF2B5EF4-FFF2-40B4-BE49-F238E27FC236}">
                <a16:creationId xmlns:a16="http://schemas.microsoft.com/office/drawing/2014/main" id="{2A254FF9-2109-564B-8007-5E6B3DC13BA6}"/>
              </a:ext>
            </a:extLst>
          </p:cNvPr>
          <p:cNvSpPr txBox="1">
            <a:spLocks noGrp="1"/>
          </p:cNvSpPr>
          <p:nvPr>
            <p:ph type="ctrTitle" idx="4294967295" hasCustomPrompt="1"/>
          </p:nvPr>
        </p:nvSpPr>
        <p:spPr>
          <a:xfrm>
            <a:off x="374130" y="153096"/>
            <a:ext cx="11442153" cy="1238607"/>
          </a:xfrm>
          <a:prstGeom prst="rect">
            <a:avLst/>
          </a:prstGeom>
        </p:spPr>
        <p:txBody>
          <a:bodyPr anchor="ctr"/>
          <a:lstStyle>
            <a:lvl1pPr algn="ctr">
              <a:defRPr sz="5000" b="0" i="0" cap="all" spc="0" baseline="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TWO POINTS TITLE</a:t>
            </a:r>
          </a:p>
        </p:txBody>
      </p:sp>
      <p:sp>
        <p:nvSpPr>
          <p:cNvPr id="15" name="Line">
            <a:extLst>
              <a:ext uri="{FF2B5EF4-FFF2-40B4-BE49-F238E27FC236}">
                <a16:creationId xmlns:a16="http://schemas.microsoft.com/office/drawing/2014/main" id="{3773DA56-DDE3-C846-9A50-0EE8BA1DBB8B}"/>
              </a:ext>
            </a:extLst>
          </p:cNvPr>
          <p:cNvSpPr/>
          <p:nvPr/>
        </p:nvSpPr>
        <p:spPr>
          <a:xfrm flipV="1">
            <a:off x="6096000" y="1391702"/>
            <a:ext cx="0" cy="5148798"/>
          </a:xfrm>
          <a:prstGeom prst="line">
            <a:avLst/>
          </a:prstGeom>
          <a:ln w="25400">
            <a:solidFill>
              <a:srgbClr val="23CE6B"/>
            </a:solidFill>
            <a:miter lim="400000"/>
          </a:ln>
        </p:spPr>
        <p:txBody>
          <a:bodyPr lIns="25397" tIns="25397" rIns="25397" bIns="25397" anchor="ctr"/>
          <a:lstStyle/>
          <a:p>
            <a:endParaRPr sz="1200"/>
          </a:p>
        </p:txBody>
      </p:sp>
      <p:sp>
        <p:nvSpPr>
          <p:cNvPr id="11" name="Text Placeholder 10">
            <a:extLst>
              <a:ext uri="{FF2B5EF4-FFF2-40B4-BE49-F238E27FC236}">
                <a16:creationId xmlns:a16="http://schemas.microsoft.com/office/drawing/2014/main" id="{799457D9-278D-5F7D-4D02-52B3925021B6}"/>
              </a:ext>
            </a:extLst>
          </p:cNvPr>
          <p:cNvSpPr>
            <a:spLocks noGrp="1"/>
          </p:cNvSpPr>
          <p:nvPr>
            <p:ph type="body" sz="quarter" idx="10" hasCustomPrompt="1"/>
          </p:nvPr>
        </p:nvSpPr>
        <p:spPr>
          <a:xfrm>
            <a:off x="373857" y="1623219"/>
            <a:ext cx="5437981" cy="731520"/>
          </a:xfrm>
        </p:spPr>
        <p:txBody>
          <a:bodyPr anchor="ctr">
            <a:noAutofit/>
          </a:bodyPr>
          <a:lstStyle>
            <a:lvl1pPr marL="0" indent="0" algn="ctr">
              <a:buNone/>
              <a:defRPr sz="3000" b="0" i="0" cap="all" baseline="0">
                <a:latin typeface="Lato" panose="020F0502020204030203" pitchFamily="34" charset="0"/>
                <a:ea typeface="Lato" panose="020F0502020204030203" pitchFamily="34" charset="0"/>
                <a:cs typeface="Lato"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lvl="0"/>
            <a:r>
              <a:rPr lang="en-US" dirty="0"/>
              <a:t>POINT NUMBER 1</a:t>
            </a:r>
          </a:p>
        </p:txBody>
      </p:sp>
      <p:sp>
        <p:nvSpPr>
          <p:cNvPr id="20" name="Text Placeholder 10">
            <a:extLst>
              <a:ext uri="{FF2B5EF4-FFF2-40B4-BE49-F238E27FC236}">
                <a16:creationId xmlns:a16="http://schemas.microsoft.com/office/drawing/2014/main" id="{3694EDDC-E33B-3323-2F82-A7B6F76AE91E}"/>
              </a:ext>
            </a:extLst>
          </p:cNvPr>
          <p:cNvSpPr>
            <a:spLocks noGrp="1"/>
          </p:cNvSpPr>
          <p:nvPr>
            <p:ph type="body" sz="quarter" idx="11" hasCustomPrompt="1"/>
          </p:nvPr>
        </p:nvSpPr>
        <p:spPr>
          <a:xfrm>
            <a:off x="6378417" y="1623219"/>
            <a:ext cx="5437981" cy="731520"/>
          </a:xfrm>
        </p:spPr>
        <p:txBody>
          <a:bodyPr anchor="ctr">
            <a:noAutofit/>
          </a:bodyPr>
          <a:lstStyle>
            <a:lvl1pPr marL="0" indent="0" algn="ctr">
              <a:buNone/>
              <a:defRPr sz="3000" b="0" i="0" cap="all" baseline="0">
                <a:latin typeface="Lato" panose="020F0502020204030203" pitchFamily="34" charset="0"/>
                <a:ea typeface="Lato" panose="020F0502020204030203" pitchFamily="34" charset="0"/>
                <a:cs typeface="Lato"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lvl="0"/>
            <a:r>
              <a:rPr lang="en-US" dirty="0"/>
              <a:t>POINT NUMBER 2</a:t>
            </a:r>
          </a:p>
        </p:txBody>
      </p:sp>
      <p:sp>
        <p:nvSpPr>
          <p:cNvPr id="22" name="Text Placeholder 10">
            <a:extLst>
              <a:ext uri="{FF2B5EF4-FFF2-40B4-BE49-F238E27FC236}">
                <a16:creationId xmlns:a16="http://schemas.microsoft.com/office/drawing/2014/main" id="{8D4B4DE9-98FC-502F-BB7D-C7B322E7B259}"/>
              </a:ext>
            </a:extLst>
          </p:cNvPr>
          <p:cNvSpPr>
            <a:spLocks noGrp="1"/>
          </p:cNvSpPr>
          <p:nvPr>
            <p:ph type="body" sz="quarter" idx="12" hasCustomPrompt="1"/>
          </p:nvPr>
        </p:nvSpPr>
        <p:spPr>
          <a:xfrm>
            <a:off x="680721" y="2621498"/>
            <a:ext cx="4824252" cy="3202833"/>
          </a:xfrm>
        </p:spPr>
        <p:txBody>
          <a:bodyPr>
            <a:noAutofit/>
          </a:bodyPr>
          <a:lstStyle>
            <a:lvl1pPr marL="0" marR="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sz="2200" b="0" i="0">
                <a:latin typeface="Lato Light" panose="020F0502020204030203" pitchFamily="34" charset="0"/>
                <a:ea typeface="Lato Light" panose="020F0502020204030203" pitchFamily="34" charset="0"/>
                <a:cs typeface="Lato Light"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Placeholder text. Click to edit. Placeholder text. Click to edit. Placeholder text. Click to edit. Placeholder text. Click to edit. Placeholder text. Click to edit. </a:t>
            </a:r>
          </a:p>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25" name="Text Placeholder 10">
            <a:extLst>
              <a:ext uri="{FF2B5EF4-FFF2-40B4-BE49-F238E27FC236}">
                <a16:creationId xmlns:a16="http://schemas.microsoft.com/office/drawing/2014/main" id="{05CF42EE-D6B5-3F5C-D327-48D5D8BC0735}"/>
              </a:ext>
            </a:extLst>
          </p:cNvPr>
          <p:cNvSpPr>
            <a:spLocks noGrp="1"/>
          </p:cNvSpPr>
          <p:nvPr>
            <p:ph type="body" sz="quarter" idx="13" hasCustomPrompt="1"/>
          </p:nvPr>
        </p:nvSpPr>
        <p:spPr>
          <a:xfrm>
            <a:off x="6685281" y="2621498"/>
            <a:ext cx="4824252" cy="3202833"/>
          </a:xfrm>
        </p:spPr>
        <p:txBody>
          <a:bodyPr>
            <a:noAutofit/>
          </a:bodyPr>
          <a:lstStyle>
            <a:lvl1pPr marL="0" marR="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sz="2200" b="0" i="0">
                <a:latin typeface="Lato Light" panose="020F0502020204030203" pitchFamily="34" charset="0"/>
                <a:ea typeface="Lato Light" panose="020F0502020204030203" pitchFamily="34" charset="0"/>
                <a:cs typeface="Lato Light"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Placeholder text. Click to edit. Placeholder text. Click to edit. Placeholder text. Click to edit. Placeholder text. Click to edit. Placeholder text. Click to edit. </a:t>
            </a:r>
          </a:p>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28" name="Line">
            <a:extLst>
              <a:ext uri="{FF2B5EF4-FFF2-40B4-BE49-F238E27FC236}">
                <a16:creationId xmlns:a16="http://schemas.microsoft.com/office/drawing/2014/main" id="{4ECF3237-7DF1-F588-6EAB-A34526C85A1F}"/>
              </a:ext>
            </a:extLst>
          </p:cNvPr>
          <p:cNvSpPr/>
          <p:nvPr/>
        </p:nvSpPr>
        <p:spPr>
          <a:xfrm flipV="1">
            <a:off x="374787" y="1381759"/>
            <a:ext cx="11442427" cy="0"/>
          </a:xfrm>
          <a:prstGeom prst="line">
            <a:avLst/>
          </a:prstGeom>
          <a:ln w="25400">
            <a:solidFill>
              <a:srgbClr val="23CE6B"/>
            </a:solidFill>
            <a:miter lim="400000"/>
          </a:ln>
        </p:spPr>
        <p:txBody>
          <a:bodyPr lIns="25397" tIns="25397" rIns="25397" bIns="25397" anchor="ctr"/>
          <a:lstStyle/>
          <a:p>
            <a:endParaRPr sz="1200"/>
          </a:p>
        </p:txBody>
      </p:sp>
      <p:pic>
        <p:nvPicPr>
          <p:cNvPr id="29" name="Picture 28">
            <a:extLst>
              <a:ext uri="{FF2B5EF4-FFF2-40B4-BE49-F238E27FC236}">
                <a16:creationId xmlns:a16="http://schemas.microsoft.com/office/drawing/2014/main" id="{DDC59EEE-C5AC-C38F-E54B-7FF248E2C7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B69AE327-CA2C-7D95-48AD-589105BDDDA5}"/>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7CCD0AFC-187F-E174-B954-7F6F8440CB66}"/>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CC078D7F-BDE2-8310-DBB1-A7BD489018FE}"/>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36DFE586-ECD3-496F-EB95-EA7F93101AAC}"/>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7" name="Rounded Rectangle 6">
            <a:extLst>
              <a:ext uri="{FF2B5EF4-FFF2-40B4-BE49-F238E27FC236}">
                <a16:creationId xmlns:a16="http://schemas.microsoft.com/office/drawing/2014/main" id="{5D9FC0CD-723A-C7DC-19A1-3DAC65FE8BB5}"/>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07043596-3991-4AB8-D8D7-6326F9BA1F48}"/>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9" name="Rounded Rectangle 8">
            <a:extLst>
              <a:ext uri="{FF2B5EF4-FFF2-40B4-BE49-F238E27FC236}">
                <a16:creationId xmlns:a16="http://schemas.microsoft.com/office/drawing/2014/main" id="{B7E09B63-4D36-A5A6-4FD0-EE056CD615F1}"/>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ABE02660-66A3-A905-57BC-B205144C3610}"/>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608E4841-9C51-CB58-A85C-DD9655C1D7AD}"/>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2B44B60D-58AB-E5E0-0DCB-9547E3690A4E}"/>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4A03F266-0DFD-D3C3-3596-BF4685D11A70}"/>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6F97CE28-8482-DA59-CC69-A1B07169DF33}"/>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565102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hree Items">
            <a:extLst>
              <a:ext uri="{FF2B5EF4-FFF2-40B4-BE49-F238E27FC236}">
                <a16:creationId xmlns:a16="http://schemas.microsoft.com/office/drawing/2014/main" id="{2A254FF9-2109-564B-8007-5E6B3DC13BA6}"/>
              </a:ext>
            </a:extLst>
          </p:cNvPr>
          <p:cNvSpPr txBox="1">
            <a:spLocks noGrp="1"/>
          </p:cNvSpPr>
          <p:nvPr>
            <p:ph type="ctrTitle" idx="4294967295" hasCustomPrompt="1"/>
          </p:nvPr>
        </p:nvSpPr>
        <p:spPr>
          <a:xfrm>
            <a:off x="374130" y="153096"/>
            <a:ext cx="11442153" cy="1238607"/>
          </a:xfrm>
          <a:prstGeom prst="rect">
            <a:avLst/>
          </a:prstGeom>
        </p:spPr>
        <p:txBody>
          <a:bodyPr anchor="ctr"/>
          <a:lstStyle>
            <a:lvl1pPr algn="ctr">
              <a:defRPr sz="5000" b="0" i="0" cap="all" spc="0" baseline="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THREE POINTS TITLE</a:t>
            </a:r>
          </a:p>
        </p:txBody>
      </p:sp>
      <p:sp>
        <p:nvSpPr>
          <p:cNvPr id="15" name="Line">
            <a:extLst>
              <a:ext uri="{FF2B5EF4-FFF2-40B4-BE49-F238E27FC236}">
                <a16:creationId xmlns:a16="http://schemas.microsoft.com/office/drawing/2014/main" id="{3773DA56-DDE3-C846-9A50-0EE8BA1DBB8B}"/>
              </a:ext>
            </a:extLst>
          </p:cNvPr>
          <p:cNvSpPr/>
          <p:nvPr/>
        </p:nvSpPr>
        <p:spPr>
          <a:xfrm flipV="1">
            <a:off x="4145756" y="1391702"/>
            <a:ext cx="0" cy="5148798"/>
          </a:xfrm>
          <a:prstGeom prst="line">
            <a:avLst/>
          </a:prstGeom>
          <a:ln w="25400">
            <a:solidFill>
              <a:srgbClr val="23CE6B"/>
            </a:solidFill>
            <a:miter lim="400000"/>
          </a:ln>
        </p:spPr>
        <p:txBody>
          <a:bodyPr lIns="25397" tIns="25397" rIns="25397" bIns="25397" anchor="ctr"/>
          <a:lstStyle/>
          <a:p>
            <a:endParaRPr sz="1200"/>
          </a:p>
        </p:txBody>
      </p:sp>
      <p:sp>
        <p:nvSpPr>
          <p:cNvPr id="11" name="Text Placeholder 10">
            <a:extLst>
              <a:ext uri="{FF2B5EF4-FFF2-40B4-BE49-F238E27FC236}">
                <a16:creationId xmlns:a16="http://schemas.microsoft.com/office/drawing/2014/main" id="{799457D9-278D-5F7D-4D02-52B3925021B6}"/>
              </a:ext>
            </a:extLst>
          </p:cNvPr>
          <p:cNvSpPr>
            <a:spLocks noGrp="1"/>
          </p:cNvSpPr>
          <p:nvPr>
            <p:ph type="body" sz="quarter" idx="10" hasCustomPrompt="1"/>
          </p:nvPr>
        </p:nvSpPr>
        <p:spPr>
          <a:xfrm>
            <a:off x="373856" y="1623219"/>
            <a:ext cx="3657600" cy="731520"/>
          </a:xfrm>
        </p:spPr>
        <p:txBody>
          <a:bodyPr anchor="ctr">
            <a:noAutofit/>
          </a:bodyPr>
          <a:lstStyle>
            <a:lvl1pPr marL="0" indent="0" algn="ctr">
              <a:buNone/>
              <a:defRPr sz="2700" b="0" i="0" cap="all" baseline="0">
                <a:latin typeface="Lato" panose="020F0502020204030203" pitchFamily="34" charset="0"/>
                <a:ea typeface="Lato" panose="020F0502020204030203" pitchFamily="34" charset="0"/>
                <a:cs typeface="Lato"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lvl="0"/>
            <a:r>
              <a:rPr lang="en-US" dirty="0"/>
              <a:t>POINT NUMBER 1</a:t>
            </a:r>
          </a:p>
        </p:txBody>
      </p:sp>
      <p:sp>
        <p:nvSpPr>
          <p:cNvPr id="22" name="Text Placeholder 10">
            <a:extLst>
              <a:ext uri="{FF2B5EF4-FFF2-40B4-BE49-F238E27FC236}">
                <a16:creationId xmlns:a16="http://schemas.microsoft.com/office/drawing/2014/main" id="{8D4B4DE9-98FC-502F-BB7D-C7B322E7B259}"/>
              </a:ext>
            </a:extLst>
          </p:cNvPr>
          <p:cNvSpPr>
            <a:spLocks noGrp="1"/>
          </p:cNvSpPr>
          <p:nvPr>
            <p:ph type="body" sz="quarter" idx="12" hasCustomPrompt="1"/>
          </p:nvPr>
        </p:nvSpPr>
        <p:spPr>
          <a:xfrm>
            <a:off x="680721" y="2621498"/>
            <a:ext cx="3002276" cy="3202833"/>
          </a:xfrm>
        </p:spPr>
        <p:txBody>
          <a:bodyPr>
            <a:noAutofit/>
          </a:bodyPr>
          <a:lstStyle>
            <a:lvl1pPr marL="0" marR="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sz="2200" b="0" i="0">
                <a:latin typeface="Lato Light" panose="020F0502020204030203" pitchFamily="34" charset="0"/>
                <a:ea typeface="Lato Light" panose="020F0502020204030203" pitchFamily="34" charset="0"/>
                <a:cs typeface="Lato Light"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Placeholder text. Click to edit. Placeholder text. Click to edit. Placeholder text. Click to edit. Placeholder text. Click to edit.</a:t>
            </a:r>
          </a:p>
        </p:txBody>
      </p:sp>
      <p:sp>
        <p:nvSpPr>
          <p:cNvPr id="28" name="Line">
            <a:extLst>
              <a:ext uri="{FF2B5EF4-FFF2-40B4-BE49-F238E27FC236}">
                <a16:creationId xmlns:a16="http://schemas.microsoft.com/office/drawing/2014/main" id="{4ECF3237-7DF1-F588-6EAB-A34526C85A1F}"/>
              </a:ext>
            </a:extLst>
          </p:cNvPr>
          <p:cNvSpPr/>
          <p:nvPr/>
        </p:nvSpPr>
        <p:spPr>
          <a:xfrm flipV="1">
            <a:off x="374787" y="1381759"/>
            <a:ext cx="11442427" cy="0"/>
          </a:xfrm>
          <a:prstGeom prst="line">
            <a:avLst/>
          </a:prstGeom>
          <a:ln w="25400">
            <a:solidFill>
              <a:srgbClr val="23CE6B"/>
            </a:solidFill>
            <a:miter lim="400000"/>
          </a:ln>
        </p:spPr>
        <p:txBody>
          <a:bodyPr lIns="25397" tIns="25397" rIns="25397" bIns="25397" anchor="ctr"/>
          <a:lstStyle/>
          <a:p>
            <a:endParaRPr sz="1200"/>
          </a:p>
        </p:txBody>
      </p:sp>
      <p:pic>
        <p:nvPicPr>
          <p:cNvPr id="29" name="Picture 28">
            <a:extLst>
              <a:ext uri="{FF2B5EF4-FFF2-40B4-BE49-F238E27FC236}">
                <a16:creationId xmlns:a16="http://schemas.microsoft.com/office/drawing/2014/main" id="{DDC59EEE-C5AC-C38F-E54B-7FF248E2C7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Text Placeholder 10">
            <a:extLst>
              <a:ext uri="{FF2B5EF4-FFF2-40B4-BE49-F238E27FC236}">
                <a16:creationId xmlns:a16="http://schemas.microsoft.com/office/drawing/2014/main" id="{FD1A41B9-CBFD-AD96-24BC-C11087FF0E00}"/>
              </a:ext>
            </a:extLst>
          </p:cNvPr>
          <p:cNvSpPr>
            <a:spLocks noGrp="1"/>
          </p:cNvSpPr>
          <p:nvPr>
            <p:ph type="body" sz="quarter" idx="14" hasCustomPrompt="1"/>
          </p:nvPr>
        </p:nvSpPr>
        <p:spPr>
          <a:xfrm>
            <a:off x="4252913" y="1623219"/>
            <a:ext cx="3657600" cy="731520"/>
          </a:xfrm>
        </p:spPr>
        <p:txBody>
          <a:bodyPr anchor="ctr">
            <a:noAutofit/>
          </a:bodyPr>
          <a:lstStyle>
            <a:lvl1pPr marL="0" indent="0" algn="ctr">
              <a:buNone/>
              <a:defRPr sz="2700" b="0" i="0" cap="all" baseline="0">
                <a:latin typeface="Lato" panose="020F0502020204030203" pitchFamily="34" charset="0"/>
                <a:ea typeface="Lato" panose="020F0502020204030203" pitchFamily="34" charset="0"/>
                <a:cs typeface="Lato"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lvl="0"/>
            <a:r>
              <a:rPr lang="en-US" dirty="0"/>
              <a:t>POINT NUMBER 2</a:t>
            </a:r>
          </a:p>
        </p:txBody>
      </p:sp>
      <p:sp>
        <p:nvSpPr>
          <p:cNvPr id="3" name="Text Placeholder 10">
            <a:extLst>
              <a:ext uri="{FF2B5EF4-FFF2-40B4-BE49-F238E27FC236}">
                <a16:creationId xmlns:a16="http://schemas.microsoft.com/office/drawing/2014/main" id="{347292F5-2626-FB68-3DC6-9505FD298FBA}"/>
              </a:ext>
            </a:extLst>
          </p:cNvPr>
          <p:cNvSpPr>
            <a:spLocks noGrp="1"/>
          </p:cNvSpPr>
          <p:nvPr>
            <p:ph type="body" sz="quarter" idx="15" hasCustomPrompt="1"/>
          </p:nvPr>
        </p:nvSpPr>
        <p:spPr>
          <a:xfrm>
            <a:off x="8131970" y="1623219"/>
            <a:ext cx="3657600" cy="731520"/>
          </a:xfrm>
        </p:spPr>
        <p:txBody>
          <a:bodyPr anchor="ctr">
            <a:noAutofit/>
          </a:bodyPr>
          <a:lstStyle>
            <a:lvl1pPr marL="0" indent="0" algn="ctr">
              <a:buNone/>
              <a:defRPr sz="2700" b="0" i="0" cap="all" baseline="0">
                <a:latin typeface="Lato" panose="020F0502020204030203" pitchFamily="34" charset="0"/>
                <a:ea typeface="Lato" panose="020F0502020204030203" pitchFamily="34" charset="0"/>
                <a:cs typeface="Lato"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lvl="0"/>
            <a:r>
              <a:rPr lang="en-US" dirty="0"/>
              <a:t>POINT NUMBER 3</a:t>
            </a:r>
          </a:p>
        </p:txBody>
      </p:sp>
      <p:sp>
        <p:nvSpPr>
          <p:cNvPr id="4" name="Line">
            <a:extLst>
              <a:ext uri="{FF2B5EF4-FFF2-40B4-BE49-F238E27FC236}">
                <a16:creationId xmlns:a16="http://schemas.microsoft.com/office/drawing/2014/main" id="{BECB5C05-9736-33E3-27C1-5C10AC7667BC}"/>
              </a:ext>
            </a:extLst>
          </p:cNvPr>
          <p:cNvSpPr/>
          <p:nvPr/>
        </p:nvSpPr>
        <p:spPr>
          <a:xfrm flipV="1">
            <a:off x="8019257" y="1391702"/>
            <a:ext cx="0" cy="5148798"/>
          </a:xfrm>
          <a:prstGeom prst="line">
            <a:avLst/>
          </a:prstGeom>
          <a:ln w="25400">
            <a:solidFill>
              <a:srgbClr val="23CE6B"/>
            </a:solidFill>
            <a:miter lim="400000"/>
          </a:ln>
        </p:spPr>
        <p:txBody>
          <a:bodyPr lIns="25397" tIns="25397" rIns="25397" bIns="25397" anchor="ctr"/>
          <a:lstStyle/>
          <a:p>
            <a:endParaRPr sz="1200"/>
          </a:p>
        </p:txBody>
      </p:sp>
      <p:sp>
        <p:nvSpPr>
          <p:cNvPr id="5" name="Text Placeholder 10">
            <a:extLst>
              <a:ext uri="{FF2B5EF4-FFF2-40B4-BE49-F238E27FC236}">
                <a16:creationId xmlns:a16="http://schemas.microsoft.com/office/drawing/2014/main" id="{204BC432-EB28-E57E-AAC9-E3D73B09D7C5}"/>
              </a:ext>
            </a:extLst>
          </p:cNvPr>
          <p:cNvSpPr>
            <a:spLocks noGrp="1"/>
          </p:cNvSpPr>
          <p:nvPr>
            <p:ph type="body" sz="quarter" idx="16" hasCustomPrompt="1"/>
          </p:nvPr>
        </p:nvSpPr>
        <p:spPr>
          <a:xfrm>
            <a:off x="4580575" y="2621498"/>
            <a:ext cx="3002276" cy="3202833"/>
          </a:xfrm>
        </p:spPr>
        <p:txBody>
          <a:bodyPr>
            <a:noAutofit/>
          </a:bodyPr>
          <a:lstStyle>
            <a:lvl1pPr marL="0" marR="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sz="2200" b="0" i="0">
                <a:latin typeface="Lato Light" panose="020F0502020204030203" pitchFamily="34" charset="0"/>
                <a:ea typeface="Lato Light" panose="020F0502020204030203" pitchFamily="34" charset="0"/>
                <a:cs typeface="Lato Light"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Placeholder text. Click to edit. Placeholder text. Click to edit. Placeholder text. Click to edit. Placeholder text. Click to edit.</a:t>
            </a:r>
          </a:p>
        </p:txBody>
      </p:sp>
      <p:sp>
        <p:nvSpPr>
          <p:cNvPr id="7" name="Text Placeholder 10">
            <a:extLst>
              <a:ext uri="{FF2B5EF4-FFF2-40B4-BE49-F238E27FC236}">
                <a16:creationId xmlns:a16="http://schemas.microsoft.com/office/drawing/2014/main" id="{C60E9AB4-74C2-07EE-8ED8-4CD88B7DF845}"/>
              </a:ext>
            </a:extLst>
          </p:cNvPr>
          <p:cNvSpPr>
            <a:spLocks noGrp="1"/>
          </p:cNvSpPr>
          <p:nvPr>
            <p:ph type="body" sz="quarter" idx="17" hasCustomPrompt="1"/>
          </p:nvPr>
        </p:nvSpPr>
        <p:spPr>
          <a:xfrm>
            <a:off x="8454075" y="2610422"/>
            <a:ext cx="3002276" cy="3202833"/>
          </a:xfrm>
        </p:spPr>
        <p:txBody>
          <a:bodyPr>
            <a:noAutofit/>
          </a:bodyPr>
          <a:lstStyle>
            <a:lvl1pPr marL="0" marR="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sz="2200" b="0" i="0">
                <a:latin typeface="Lato Light" panose="020F0502020204030203" pitchFamily="34" charset="0"/>
                <a:ea typeface="Lato Light" panose="020F0502020204030203" pitchFamily="34" charset="0"/>
                <a:cs typeface="Lato Light" panose="020F0502020204030203" pitchFamily="34" charset="0"/>
              </a:defRPr>
            </a:lvl1pPr>
            <a:lvl2pPr marL="288131" indent="0">
              <a:buNone/>
              <a:defRPr/>
            </a:lvl2pPr>
            <a:lvl3pPr marL="635000" indent="0">
              <a:buNone/>
              <a:defRPr/>
            </a:lvl3pPr>
            <a:lvl4pPr marL="973932" indent="0">
              <a:buNone/>
              <a:defRPr/>
            </a:lvl4pPr>
            <a:lvl5pPr marL="1291431" indent="0">
              <a:buNone/>
              <a:defRPr/>
            </a:lvl5pPr>
          </a:lstStyle>
          <a:p>
            <a:pPr marL="0" marR="0" lvl="0" indent="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Placeholder text. Click to edit. Placeholder text. Click to edit. Placeholder text. Click to edit. Placeholder text. Click to edit.</a:t>
            </a:r>
          </a:p>
        </p:txBody>
      </p:sp>
      <p:sp>
        <p:nvSpPr>
          <p:cNvPr id="8" name="Rounded Rectangle 7">
            <a:extLst>
              <a:ext uri="{FF2B5EF4-FFF2-40B4-BE49-F238E27FC236}">
                <a16:creationId xmlns:a16="http://schemas.microsoft.com/office/drawing/2014/main" id="{BEC83714-C2D4-BD0C-6858-172AC0FDA884}"/>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A193AE61-D30B-0362-135F-C1A2710C9E16}"/>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10" name="Rounded Rectangle 9">
            <a:extLst>
              <a:ext uri="{FF2B5EF4-FFF2-40B4-BE49-F238E27FC236}">
                <a16:creationId xmlns:a16="http://schemas.microsoft.com/office/drawing/2014/main" id="{09CB5CFA-67B5-B802-F513-D9E629DBE14E}"/>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1D5A5F5C-9CB7-DBC1-9C6A-FFDAD7CA2A67}"/>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13" name="Rounded Rectangle 12">
            <a:extLst>
              <a:ext uri="{FF2B5EF4-FFF2-40B4-BE49-F238E27FC236}">
                <a16:creationId xmlns:a16="http://schemas.microsoft.com/office/drawing/2014/main" id="{5819F158-3AF5-5E57-028C-8EDA322E7E6C}"/>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EA24C42F-5D55-3A52-4553-F5DE8D3F24C5}"/>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6" name="Rounded Rectangle 15">
            <a:extLst>
              <a:ext uri="{FF2B5EF4-FFF2-40B4-BE49-F238E27FC236}">
                <a16:creationId xmlns:a16="http://schemas.microsoft.com/office/drawing/2014/main" id="{829DD439-4FDD-9D58-43AE-FEDB0C4B8530}"/>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8997ADB3-6FC6-F08D-32DB-383D39D89586}"/>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8" name="Rounded Rectangle 17">
            <a:extLst>
              <a:ext uri="{FF2B5EF4-FFF2-40B4-BE49-F238E27FC236}">
                <a16:creationId xmlns:a16="http://schemas.microsoft.com/office/drawing/2014/main" id="{813299ED-C884-DDA1-08DD-830070921EAB}"/>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8">
            <a:extLst>
              <a:ext uri="{FF2B5EF4-FFF2-40B4-BE49-F238E27FC236}">
                <a16:creationId xmlns:a16="http://schemas.microsoft.com/office/drawing/2014/main" id="{B1DC056A-4ED6-DC30-53F4-7A499CDF80D2}"/>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20" name="TextBox 19">
            <a:extLst>
              <a:ext uri="{FF2B5EF4-FFF2-40B4-BE49-F238E27FC236}">
                <a16:creationId xmlns:a16="http://schemas.microsoft.com/office/drawing/2014/main" id="{82C5CCE1-DE72-BDC8-5271-06A18FC5962C}"/>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21" name="TextBox 20">
            <a:extLst>
              <a:ext uri="{FF2B5EF4-FFF2-40B4-BE49-F238E27FC236}">
                <a16:creationId xmlns:a16="http://schemas.microsoft.com/office/drawing/2014/main" id="{95AD4B91-381A-2C68-472C-AEBE1EF4B5A4}"/>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575436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meline - 3">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03129220-09C6-8947-A59B-AC61B591A254}"/>
              </a:ext>
            </a:extLst>
          </p:cNvPr>
          <p:cNvSpPr/>
          <p:nvPr/>
        </p:nvSpPr>
        <p:spPr>
          <a:xfrm>
            <a:off x="950746" y="2546567"/>
            <a:ext cx="10288922" cy="1"/>
          </a:xfrm>
          <a:prstGeom prst="line">
            <a:avLst/>
          </a:prstGeom>
          <a:ln w="76200" cap="rnd">
            <a:solidFill>
              <a:schemeClr val="bg1"/>
            </a:solidFill>
            <a:custDash>
              <a:ds d="100000" sp="200000"/>
            </a:custDash>
          </a:ln>
        </p:spPr>
        <p:txBody>
          <a:bodyPr lIns="25397" tIns="25397" rIns="25397" bIns="25397" anchor="ctr"/>
          <a:lstStyle/>
          <a:p>
            <a:endParaRPr sz="1200"/>
          </a:p>
        </p:txBody>
      </p:sp>
      <p:sp>
        <p:nvSpPr>
          <p:cNvPr id="8" name="Three Items">
            <a:extLst>
              <a:ext uri="{FF2B5EF4-FFF2-40B4-BE49-F238E27FC236}">
                <a16:creationId xmlns:a16="http://schemas.microsoft.com/office/drawing/2014/main" id="{F0423365-F7D6-C245-BA4C-110A1CE927D1}"/>
              </a:ext>
            </a:extLst>
          </p:cNvPr>
          <p:cNvSpPr txBox="1">
            <a:spLocks noGrp="1"/>
          </p:cNvSpPr>
          <p:nvPr>
            <p:ph type="ctrTitle" idx="4294967295" hasCustomPrompt="1"/>
          </p:nvPr>
        </p:nvSpPr>
        <p:spPr>
          <a:xfrm>
            <a:off x="603170" y="153096"/>
            <a:ext cx="10984072" cy="1238607"/>
          </a:xfrm>
          <a:prstGeom prst="rect">
            <a:avLst/>
          </a:prstGeom>
        </p:spPr>
        <p:txBody>
          <a:bodyPr anchor="ctr"/>
          <a:lstStyle>
            <a:lvl1pPr algn="ctr">
              <a:defRPr sz="5000" b="0" i="0" cap="all" spc="0" baseline="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TIMELINE SLIDE</a:t>
            </a:r>
          </a:p>
        </p:txBody>
      </p:sp>
      <p:sp>
        <p:nvSpPr>
          <p:cNvPr id="11" name="1">
            <a:extLst>
              <a:ext uri="{FF2B5EF4-FFF2-40B4-BE49-F238E27FC236}">
                <a16:creationId xmlns:a16="http://schemas.microsoft.com/office/drawing/2014/main" id="{48D25D31-9A85-2B44-8A9A-B8CCADE1AF15}"/>
              </a:ext>
            </a:extLst>
          </p:cNvPr>
          <p:cNvSpPr/>
          <p:nvPr/>
        </p:nvSpPr>
        <p:spPr>
          <a:xfrm>
            <a:off x="2500065"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3" name="3">
            <a:extLst>
              <a:ext uri="{FF2B5EF4-FFF2-40B4-BE49-F238E27FC236}">
                <a16:creationId xmlns:a16="http://schemas.microsoft.com/office/drawing/2014/main" id="{09186627-3934-0B42-8AE1-3E11195F315F}"/>
              </a:ext>
            </a:extLst>
          </p:cNvPr>
          <p:cNvSpPr/>
          <p:nvPr/>
        </p:nvSpPr>
        <p:spPr>
          <a:xfrm>
            <a:off x="8611688"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4" name="2">
            <a:extLst>
              <a:ext uri="{FF2B5EF4-FFF2-40B4-BE49-F238E27FC236}">
                <a16:creationId xmlns:a16="http://schemas.microsoft.com/office/drawing/2014/main" id="{770125F6-9A64-4F43-BC91-3373224DD695}"/>
              </a:ext>
            </a:extLst>
          </p:cNvPr>
          <p:cNvSpPr/>
          <p:nvPr/>
        </p:nvSpPr>
        <p:spPr>
          <a:xfrm>
            <a:off x="5555877" y="208529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5" name="Circle">
            <a:extLst>
              <a:ext uri="{FF2B5EF4-FFF2-40B4-BE49-F238E27FC236}">
                <a16:creationId xmlns:a16="http://schemas.microsoft.com/office/drawing/2014/main" id="{5B90A590-01A7-6749-8E43-57796EBFB662}"/>
              </a:ext>
            </a:extLst>
          </p:cNvPr>
          <p:cNvSpPr/>
          <p:nvPr/>
        </p:nvSpPr>
        <p:spPr>
          <a:xfrm>
            <a:off x="817070" y="2398919"/>
            <a:ext cx="267352" cy="267388"/>
          </a:xfrm>
          <a:prstGeom prst="ellipse">
            <a:avLst/>
          </a:prstGeom>
          <a:solidFill>
            <a:srgbClr val="23CE6B"/>
          </a:solidFill>
          <a:ln w="12700">
            <a:miter lim="400000"/>
          </a:ln>
        </p:spPr>
        <p:txBody>
          <a:bodyPr lIns="25397" tIns="25397" rIns="25397" bIns="25397" anchor="ctr"/>
          <a:lstStyle/>
          <a:p>
            <a:pPr defTabSz="412709">
              <a:defRPr sz="3500">
                <a:solidFill>
                  <a:srgbClr val="FFFFFF"/>
                </a:solidFill>
                <a:latin typeface="Open Sans Bold"/>
                <a:ea typeface="Open Sans Bold"/>
                <a:cs typeface="Open Sans Bold"/>
                <a:sym typeface="Open Sans Bold"/>
              </a:defRPr>
            </a:pPr>
            <a:endParaRPr sz="1750"/>
          </a:p>
        </p:txBody>
      </p:sp>
      <p:sp>
        <p:nvSpPr>
          <p:cNvPr id="3" name="Text Placeholder 2">
            <a:extLst>
              <a:ext uri="{FF2B5EF4-FFF2-40B4-BE49-F238E27FC236}">
                <a16:creationId xmlns:a16="http://schemas.microsoft.com/office/drawing/2014/main" id="{8E3305AE-29F1-C148-AF07-D3076DBC7D3F}"/>
              </a:ext>
            </a:extLst>
          </p:cNvPr>
          <p:cNvSpPr>
            <a:spLocks noGrp="1"/>
          </p:cNvSpPr>
          <p:nvPr>
            <p:ph type="body" sz="quarter" idx="10" hasCustomPrompt="1"/>
          </p:nvPr>
        </p:nvSpPr>
        <p:spPr>
          <a:xfrm>
            <a:off x="1614088" y="3215374"/>
            <a:ext cx="2723164" cy="2071817"/>
          </a:xfrm>
        </p:spPr>
        <p:txBody>
          <a:bodyPr/>
          <a:lstStyle>
            <a:lvl1pPr marL="0" indent="0">
              <a:lnSpc>
                <a:spcPct val="100000"/>
              </a:lnSpc>
              <a:buNone/>
              <a:defRPr lang="en-US" sz="1650" b="0" i="0" kern="12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6" name="Text Placeholder 2">
            <a:extLst>
              <a:ext uri="{FF2B5EF4-FFF2-40B4-BE49-F238E27FC236}">
                <a16:creationId xmlns:a16="http://schemas.microsoft.com/office/drawing/2014/main" id="{F2D981B7-ACE1-DA4D-9334-6938DC80A4D8}"/>
              </a:ext>
            </a:extLst>
          </p:cNvPr>
          <p:cNvSpPr>
            <a:spLocks noGrp="1"/>
          </p:cNvSpPr>
          <p:nvPr>
            <p:ph type="body" sz="quarter" idx="11" hasCustomPrompt="1"/>
          </p:nvPr>
        </p:nvSpPr>
        <p:spPr>
          <a:xfrm>
            <a:off x="4669881" y="3215374"/>
            <a:ext cx="2724367" cy="2071815"/>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7" name="Text Placeholder 2">
            <a:extLst>
              <a:ext uri="{FF2B5EF4-FFF2-40B4-BE49-F238E27FC236}">
                <a16:creationId xmlns:a16="http://schemas.microsoft.com/office/drawing/2014/main" id="{42C38471-3060-F54C-BBD5-897A754C6CA5}"/>
              </a:ext>
            </a:extLst>
          </p:cNvPr>
          <p:cNvSpPr>
            <a:spLocks noGrp="1"/>
          </p:cNvSpPr>
          <p:nvPr>
            <p:ph type="body" sz="quarter" idx="12" hasCustomPrompt="1"/>
          </p:nvPr>
        </p:nvSpPr>
        <p:spPr>
          <a:xfrm>
            <a:off x="7725674" y="3215375"/>
            <a:ext cx="2724403" cy="2071814"/>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9" name="Circle">
            <a:extLst>
              <a:ext uri="{FF2B5EF4-FFF2-40B4-BE49-F238E27FC236}">
                <a16:creationId xmlns:a16="http://schemas.microsoft.com/office/drawing/2014/main" id="{E6D64755-2EEB-C34D-B2B6-D2A3D3BB2901}"/>
              </a:ext>
            </a:extLst>
          </p:cNvPr>
          <p:cNvSpPr/>
          <p:nvPr/>
        </p:nvSpPr>
        <p:spPr>
          <a:xfrm>
            <a:off x="11105992" y="2398919"/>
            <a:ext cx="267352" cy="267388"/>
          </a:xfrm>
          <a:prstGeom prst="ellipse">
            <a:avLst/>
          </a:prstGeom>
          <a:solidFill>
            <a:srgbClr val="23CE6B"/>
          </a:solidFill>
          <a:ln w="12700">
            <a:miter lim="400000"/>
          </a:ln>
        </p:spPr>
        <p:txBody>
          <a:bodyPr lIns="25397" tIns="25397" rIns="25397" bIns="25397" anchor="ctr"/>
          <a:lstStyle/>
          <a:p>
            <a:pPr lvl="0" defTabSz="412709"/>
            <a:endParaRPr sz="1750">
              <a:solidFill>
                <a:srgbClr val="FFFFFF"/>
              </a:solidFill>
              <a:latin typeface="Open Sans Bold"/>
              <a:ea typeface="Open Sans Bold"/>
              <a:cs typeface="Open Sans Bold"/>
            </a:endParaRPr>
          </a:p>
        </p:txBody>
      </p:sp>
      <p:sp>
        <p:nvSpPr>
          <p:cNvPr id="30" name="Line">
            <a:extLst>
              <a:ext uri="{FF2B5EF4-FFF2-40B4-BE49-F238E27FC236}">
                <a16:creationId xmlns:a16="http://schemas.microsoft.com/office/drawing/2014/main" id="{B08BE8B3-D208-F449-BA22-4B7CBA4B6C69}"/>
              </a:ext>
            </a:extLst>
          </p:cNvPr>
          <p:cNvSpPr/>
          <p:nvPr/>
        </p:nvSpPr>
        <p:spPr>
          <a:xfrm>
            <a:off x="835619" y="1334553"/>
            <a:ext cx="10519176" cy="1"/>
          </a:xfrm>
          <a:prstGeom prst="line">
            <a:avLst/>
          </a:prstGeom>
          <a:ln w="25400">
            <a:solidFill>
              <a:srgbClr val="23CE6B"/>
            </a:solidFill>
            <a:miter lim="400000"/>
          </a:ln>
        </p:spPr>
        <p:txBody>
          <a:bodyPr lIns="25397" tIns="25397" rIns="25397" bIns="25397" anchor="ctr"/>
          <a:lstStyle/>
          <a:p>
            <a:endParaRPr sz="1200"/>
          </a:p>
        </p:txBody>
      </p:sp>
      <p:pic>
        <p:nvPicPr>
          <p:cNvPr id="2" name="Picture 1">
            <a:extLst>
              <a:ext uri="{FF2B5EF4-FFF2-40B4-BE49-F238E27FC236}">
                <a16:creationId xmlns:a16="http://schemas.microsoft.com/office/drawing/2014/main" id="{8B14A42F-30A6-11D9-E8E9-99914AA8BF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4" name="Rounded Rectangle 3">
            <a:extLst>
              <a:ext uri="{FF2B5EF4-FFF2-40B4-BE49-F238E27FC236}">
                <a16:creationId xmlns:a16="http://schemas.microsoft.com/office/drawing/2014/main" id="{351ABBA0-8B0E-A962-C9D7-389BE6600F69}"/>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6C019BA2-D366-6783-3681-8D23729942B4}"/>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74635FA1-BDBD-6684-8A54-0A56BBD38C0D}"/>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F0306E8D-4A82-CED2-B4D9-A4B02E6F589C}"/>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10" name="Rounded Rectangle 9">
            <a:extLst>
              <a:ext uri="{FF2B5EF4-FFF2-40B4-BE49-F238E27FC236}">
                <a16:creationId xmlns:a16="http://schemas.microsoft.com/office/drawing/2014/main" id="{A9164D22-06DE-2F96-C6AD-44660BAB37C4}"/>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4D6493C9-5EEB-CDFD-F379-E4CD2372F4BC}"/>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6" name="Rounded Rectangle 15">
            <a:extLst>
              <a:ext uri="{FF2B5EF4-FFF2-40B4-BE49-F238E27FC236}">
                <a16:creationId xmlns:a16="http://schemas.microsoft.com/office/drawing/2014/main" id="{02354090-8BBC-4DB1-C8C0-FB99B65DC024}"/>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2B9B0110-4D0B-D8D6-5556-5A8BD9FB2E3B}"/>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8" name="Rounded Rectangle 17">
            <a:extLst>
              <a:ext uri="{FF2B5EF4-FFF2-40B4-BE49-F238E27FC236}">
                <a16:creationId xmlns:a16="http://schemas.microsoft.com/office/drawing/2014/main" id="{8D33CBF2-9BE5-CE82-1F67-28247837340E}"/>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8">
            <a:extLst>
              <a:ext uri="{FF2B5EF4-FFF2-40B4-BE49-F238E27FC236}">
                <a16:creationId xmlns:a16="http://schemas.microsoft.com/office/drawing/2014/main" id="{4CEAE4E4-86B8-9C54-8501-B93EE3D9FCA6}"/>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20" name="TextBox 19">
            <a:extLst>
              <a:ext uri="{FF2B5EF4-FFF2-40B4-BE49-F238E27FC236}">
                <a16:creationId xmlns:a16="http://schemas.microsoft.com/office/drawing/2014/main" id="{8933C199-4109-95CE-DCAE-CD691A804CB7}"/>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21" name="TextBox 20">
            <a:extLst>
              <a:ext uri="{FF2B5EF4-FFF2-40B4-BE49-F238E27FC236}">
                <a16:creationId xmlns:a16="http://schemas.microsoft.com/office/drawing/2014/main" id="{EC0A1783-1730-994B-49CC-E108F2886E43}"/>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200561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meline - 4">
    <p:spTree>
      <p:nvGrpSpPr>
        <p:cNvPr id="1" name=""/>
        <p:cNvGrpSpPr/>
        <p:nvPr/>
      </p:nvGrpSpPr>
      <p:grpSpPr>
        <a:xfrm>
          <a:off x="0" y="0"/>
          <a:ext cx="0" cy="0"/>
          <a:chOff x="0" y="0"/>
          <a:chExt cx="0" cy="0"/>
        </a:xfrm>
      </p:grpSpPr>
      <p:sp>
        <p:nvSpPr>
          <p:cNvPr id="9" name="Line">
            <a:extLst>
              <a:ext uri="{FF2B5EF4-FFF2-40B4-BE49-F238E27FC236}">
                <a16:creationId xmlns:a16="http://schemas.microsoft.com/office/drawing/2014/main" id="{03129220-09C6-8947-A59B-AC61B591A254}"/>
              </a:ext>
            </a:extLst>
          </p:cNvPr>
          <p:cNvSpPr/>
          <p:nvPr/>
        </p:nvSpPr>
        <p:spPr>
          <a:xfrm>
            <a:off x="950746" y="2546567"/>
            <a:ext cx="10288922" cy="1"/>
          </a:xfrm>
          <a:prstGeom prst="line">
            <a:avLst/>
          </a:prstGeom>
          <a:ln w="76200" cap="rnd">
            <a:solidFill>
              <a:schemeClr val="bg1"/>
            </a:solidFill>
            <a:custDash>
              <a:ds d="100000" sp="200000"/>
            </a:custDash>
          </a:ln>
        </p:spPr>
        <p:txBody>
          <a:bodyPr lIns="25397" tIns="25397" rIns="25397" bIns="25397" anchor="ctr"/>
          <a:lstStyle/>
          <a:p>
            <a:endParaRPr sz="1200"/>
          </a:p>
        </p:txBody>
      </p:sp>
      <p:sp>
        <p:nvSpPr>
          <p:cNvPr id="11" name="1">
            <a:extLst>
              <a:ext uri="{FF2B5EF4-FFF2-40B4-BE49-F238E27FC236}">
                <a16:creationId xmlns:a16="http://schemas.microsoft.com/office/drawing/2014/main" id="{48D25D31-9A85-2B44-8A9A-B8CCADE1AF15}"/>
              </a:ext>
            </a:extLst>
          </p:cNvPr>
          <p:cNvSpPr/>
          <p:nvPr/>
        </p:nvSpPr>
        <p:spPr>
          <a:xfrm>
            <a:off x="2095109"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2" name="4">
            <a:extLst>
              <a:ext uri="{FF2B5EF4-FFF2-40B4-BE49-F238E27FC236}">
                <a16:creationId xmlns:a16="http://schemas.microsoft.com/office/drawing/2014/main" id="{799AEB92-14EC-364E-ABB1-2F4710CB5DAC}"/>
              </a:ext>
            </a:extLst>
          </p:cNvPr>
          <p:cNvSpPr/>
          <p:nvPr/>
        </p:nvSpPr>
        <p:spPr>
          <a:xfrm>
            <a:off x="9144095"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3" name="3">
            <a:extLst>
              <a:ext uri="{FF2B5EF4-FFF2-40B4-BE49-F238E27FC236}">
                <a16:creationId xmlns:a16="http://schemas.microsoft.com/office/drawing/2014/main" id="{09186627-3934-0B42-8AE1-3E11195F315F}"/>
              </a:ext>
            </a:extLst>
          </p:cNvPr>
          <p:cNvSpPr/>
          <p:nvPr/>
        </p:nvSpPr>
        <p:spPr>
          <a:xfrm>
            <a:off x="6794433"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4" name="2">
            <a:extLst>
              <a:ext uri="{FF2B5EF4-FFF2-40B4-BE49-F238E27FC236}">
                <a16:creationId xmlns:a16="http://schemas.microsoft.com/office/drawing/2014/main" id="{770125F6-9A64-4F43-BC91-3373224DD695}"/>
              </a:ext>
            </a:extLst>
          </p:cNvPr>
          <p:cNvSpPr/>
          <p:nvPr/>
        </p:nvSpPr>
        <p:spPr>
          <a:xfrm>
            <a:off x="4444771" y="2070317"/>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5" name="Circle">
            <a:extLst>
              <a:ext uri="{FF2B5EF4-FFF2-40B4-BE49-F238E27FC236}">
                <a16:creationId xmlns:a16="http://schemas.microsoft.com/office/drawing/2014/main" id="{5B90A590-01A7-6749-8E43-57796EBFB662}"/>
              </a:ext>
            </a:extLst>
          </p:cNvPr>
          <p:cNvSpPr/>
          <p:nvPr/>
        </p:nvSpPr>
        <p:spPr>
          <a:xfrm>
            <a:off x="817070" y="2398919"/>
            <a:ext cx="267352" cy="267388"/>
          </a:xfrm>
          <a:prstGeom prst="ellipse">
            <a:avLst/>
          </a:prstGeom>
          <a:solidFill>
            <a:srgbClr val="23CE6B"/>
          </a:solidFill>
          <a:ln w="12700">
            <a:miter lim="400000"/>
          </a:ln>
        </p:spPr>
        <p:txBody>
          <a:bodyPr lIns="25397" tIns="25397" rIns="25397" bIns="25397" anchor="ctr"/>
          <a:lstStyle/>
          <a:p>
            <a:pPr defTabSz="412709">
              <a:defRPr sz="3500">
                <a:solidFill>
                  <a:srgbClr val="FFFFFF"/>
                </a:solidFill>
                <a:latin typeface="Open Sans Bold"/>
                <a:ea typeface="Open Sans Bold"/>
                <a:cs typeface="Open Sans Bold"/>
                <a:sym typeface="Open Sans Bold"/>
              </a:defRPr>
            </a:pPr>
            <a:endParaRPr sz="1750"/>
          </a:p>
        </p:txBody>
      </p:sp>
      <p:sp>
        <p:nvSpPr>
          <p:cNvPr id="3" name="Text Placeholder 2">
            <a:extLst>
              <a:ext uri="{FF2B5EF4-FFF2-40B4-BE49-F238E27FC236}">
                <a16:creationId xmlns:a16="http://schemas.microsoft.com/office/drawing/2014/main" id="{8E3305AE-29F1-C148-AF07-D3076DBC7D3F}"/>
              </a:ext>
            </a:extLst>
          </p:cNvPr>
          <p:cNvSpPr>
            <a:spLocks noGrp="1"/>
          </p:cNvSpPr>
          <p:nvPr>
            <p:ph type="body" sz="quarter" idx="10" hasCustomPrompt="1"/>
          </p:nvPr>
        </p:nvSpPr>
        <p:spPr>
          <a:xfrm>
            <a:off x="1460445" y="3215374"/>
            <a:ext cx="2221703" cy="2071817"/>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6" name="Text Placeholder 2">
            <a:extLst>
              <a:ext uri="{FF2B5EF4-FFF2-40B4-BE49-F238E27FC236}">
                <a16:creationId xmlns:a16="http://schemas.microsoft.com/office/drawing/2014/main" id="{F2D981B7-ACE1-DA4D-9334-6938DC80A4D8}"/>
              </a:ext>
            </a:extLst>
          </p:cNvPr>
          <p:cNvSpPr>
            <a:spLocks noGrp="1"/>
          </p:cNvSpPr>
          <p:nvPr>
            <p:ph type="body" sz="quarter" idx="11" hasCustomPrompt="1"/>
          </p:nvPr>
        </p:nvSpPr>
        <p:spPr>
          <a:xfrm>
            <a:off x="3810362" y="3215374"/>
            <a:ext cx="2221703" cy="2071815"/>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7" name="Text Placeholder 2">
            <a:extLst>
              <a:ext uri="{FF2B5EF4-FFF2-40B4-BE49-F238E27FC236}">
                <a16:creationId xmlns:a16="http://schemas.microsoft.com/office/drawing/2014/main" id="{42C38471-3060-F54C-BBD5-897A754C6CA5}"/>
              </a:ext>
            </a:extLst>
          </p:cNvPr>
          <p:cNvSpPr>
            <a:spLocks noGrp="1"/>
          </p:cNvSpPr>
          <p:nvPr>
            <p:ph type="body" sz="quarter" idx="12" hasCustomPrompt="1"/>
          </p:nvPr>
        </p:nvSpPr>
        <p:spPr>
          <a:xfrm>
            <a:off x="6159936" y="3215375"/>
            <a:ext cx="2221703" cy="2071814"/>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8" name="Text Placeholder 2">
            <a:extLst>
              <a:ext uri="{FF2B5EF4-FFF2-40B4-BE49-F238E27FC236}">
                <a16:creationId xmlns:a16="http://schemas.microsoft.com/office/drawing/2014/main" id="{DD89A408-4A7B-6045-8EB3-9DE8B3BA3C68}"/>
              </a:ext>
            </a:extLst>
          </p:cNvPr>
          <p:cNvSpPr>
            <a:spLocks noGrp="1"/>
          </p:cNvSpPr>
          <p:nvPr>
            <p:ph type="body" sz="quarter" idx="13" hasCustomPrompt="1"/>
          </p:nvPr>
        </p:nvSpPr>
        <p:spPr>
          <a:xfrm>
            <a:off x="8509853" y="3215375"/>
            <a:ext cx="2221703" cy="2071812"/>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9" name="Circle">
            <a:extLst>
              <a:ext uri="{FF2B5EF4-FFF2-40B4-BE49-F238E27FC236}">
                <a16:creationId xmlns:a16="http://schemas.microsoft.com/office/drawing/2014/main" id="{E6D64755-2EEB-C34D-B2B6-D2A3D3BB2901}"/>
              </a:ext>
            </a:extLst>
          </p:cNvPr>
          <p:cNvSpPr/>
          <p:nvPr/>
        </p:nvSpPr>
        <p:spPr>
          <a:xfrm>
            <a:off x="11105992" y="2398919"/>
            <a:ext cx="267352" cy="267388"/>
          </a:xfrm>
          <a:prstGeom prst="ellipse">
            <a:avLst/>
          </a:prstGeom>
          <a:solidFill>
            <a:srgbClr val="23CE6B"/>
          </a:solidFill>
          <a:ln w="12700">
            <a:miter lim="400000"/>
          </a:ln>
        </p:spPr>
        <p:txBody>
          <a:bodyPr lIns="25397" tIns="25397" rIns="25397" bIns="25397" anchor="ctr"/>
          <a:lstStyle/>
          <a:p>
            <a:pPr defTabSz="412709">
              <a:defRPr sz="3500">
                <a:solidFill>
                  <a:srgbClr val="FFFFFF"/>
                </a:solidFill>
                <a:latin typeface="Open Sans Bold"/>
                <a:ea typeface="Open Sans Bold"/>
                <a:cs typeface="Open Sans Bold"/>
                <a:sym typeface="Open Sans Bold"/>
              </a:defRPr>
            </a:pPr>
            <a:endParaRPr sz="1750"/>
          </a:p>
        </p:txBody>
      </p:sp>
      <p:sp>
        <p:nvSpPr>
          <p:cNvPr id="30" name="Line">
            <a:extLst>
              <a:ext uri="{FF2B5EF4-FFF2-40B4-BE49-F238E27FC236}">
                <a16:creationId xmlns:a16="http://schemas.microsoft.com/office/drawing/2014/main" id="{B08BE8B3-D208-F449-BA22-4B7CBA4B6C69}"/>
              </a:ext>
            </a:extLst>
          </p:cNvPr>
          <p:cNvSpPr/>
          <p:nvPr/>
        </p:nvSpPr>
        <p:spPr>
          <a:xfrm>
            <a:off x="835619" y="1334553"/>
            <a:ext cx="10519176" cy="1"/>
          </a:xfrm>
          <a:prstGeom prst="line">
            <a:avLst/>
          </a:prstGeom>
          <a:ln w="25400">
            <a:solidFill>
              <a:srgbClr val="23CE6B"/>
            </a:solidFill>
            <a:miter lim="400000"/>
          </a:ln>
        </p:spPr>
        <p:txBody>
          <a:bodyPr lIns="25397" tIns="25397" rIns="25397" bIns="25397" anchor="ctr"/>
          <a:lstStyle/>
          <a:p>
            <a:endParaRPr sz="1200"/>
          </a:p>
        </p:txBody>
      </p:sp>
      <p:sp>
        <p:nvSpPr>
          <p:cNvPr id="24" name="Three Items">
            <a:extLst>
              <a:ext uri="{FF2B5EF4-FFF2-40B4-BE49-F238E27FC236}">
                <a16:creationId xmlns:a16="http://schemas.microsoft.com/office/drawing/2014/main" id="{93007B6A-2EDD-2D45-8046-049BC7CE6AB0}"/>
              </a:ext>
            </a:extLst>
          </p:cNvPr>
          <p:cNvSpPr txBox="1">
            <a:spLocks noGrp="1"/>
          </p:cNvSpPr>
          <p:nvPr>
            <p:ph type="ctrTitle" idx="4294967295" hasCustomPrompt="1"/>
          </p:nvPr>
        </p:nvSpPr>
        <p:spPr>
          <a:xfrm>
            <a:off x="603170" y="153096"/>
            <a:ext cx="10984072" cy="1238607"/>
          </a:xfrm>
          <a:prstGeom prst="rect">
            <a:avLst/>
          </a:prstGeom>
        </p:spPr>
        <p:txBody>
          <a:bodyPr anchor="ctr">
            <a:normAutofit/>
          </a:bodyPr>
          <a:lstStyle>
            <a:lvl1pPr algn="ctr" defTabSz="914309" rtl="0" eaLnBrk="1" latinLnBrk="0" hangingPunct="1">
              <a:lnSpc>
                <a:spcPct val="90000"/>
              </a:lnSpc>
              <a:spcBef>
                <a:spcPct val="0"/>
              </a:spcBef>
              <a:buNone/>
              <a:defRPr sz="5000" b="0" i="0" kern="1200" cap="all" spc="0" baseline="0" dirty="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TIMELINE SLIDE</a:t>
            </a:r>
          </a:p>
        </p:txBody>
      </p:sp>
      <p:pic>
        <p:nvPicPr>
          <p:cNvPr id="4" name="Picture 3">
            <a:extLst>
              <a:ext uri="{FF2B5EF4-FFF2-40B4-BE49-F238E27FC236}">
                <a16:creationId xmlns:a16="http://schemas.microsoft.com/office/drawing/2014/main" id="{554A3BB5-2659-7AD5-7C1D-69D713AD01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2521AECE-5677-92AA-72E9-245D5EC1CA91}"/>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CA274CF1-0327-3241-D217-623A8E0C08AA}"/>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7C4C5E3C-FFA6-8704-8A4E-DAFC8840123D}"/>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83237A06-0237-A23C-B550-B0BF707DEDE8}"/>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A8AAC680-EAF0-377F-D573-1EA64AD3A9CA}"/>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9EB806B7-8EAF-BE89-9FE0-B760F82EA0FF}"/>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6" name="Rounded Rectangle 15">
            <a:extLst>
              <a:ext uri="{FF2B5EF4-FFF2-40B4-BE49-F238E27FC236}">
                <a16:creationId xmlns:a16="http://schemas.microsoft.com/office/drawing/2014/main" id="{358C26E9-ABF5-681A-49F2-083B7D9BB44B}"/>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a:extLst>
              <a:ext uri="{FF2B5EF4-FFF2-40B4-BE49-F238E27FC236}">
                <a16:creationId xmlns:a16="http://schemas.microsoft.com/office/drawing/2014/main" id="{543F6875-4439-02E0-54C3-C764C69CF3D2}"/>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8" name="Rounded Rectangle 17">
            <a:extLst>
              <a:ext uri="{FF2B5EF4-FFF2-40B4-BE49-F238E27FC236}">
                <a16:creationId xmlns:a16="http://schemas.microsoft.com/office/drawing/2014/main" id="{61ADB6E6-2D53-F2ED-FA4B-36A3C62EBE40}"/>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8">
            <a:extLst>
              <a:ext uri="{FF2B5EF4-FFF2-40B4-BE49-F238E27FC236}">
                <a16:creationId xmlns:a16="http://schemas.microsoft.com/office/drawing/2014/main" id="{66E091AE-EFAD-E06E-C080-013455AAB5E3}"/>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20" name="TextBox 19">
            <a:extLst>
              <a:ext uri="{FF2B5EF4-FFF2-40B4-BE49-F238E27FC236}">
                <a16:creationId xmlns:a16="http://schemas.microsoft.com/office/drawing/2014/main" id="{C26046BC-4246-2489-0186-C29124DF306B}"/>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21" name="TextBox 20">
            <a:extLst>
              <a:ext uri="{FF2B5EF4-FFF2-40B4-BE49-F238E27FC236}">
                <a16:creationId xmlns:a16="http://schemas.microsoft.com/office/drawing/2014/main" id="{F435F95B-B65A-2A39-C19C-F891DD3DE877}"/>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3864445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meline - 5">
    <p:spTree>
      <p:nvGrpSpPr>
        <p:cNvPr id="1" name=""/>
        <p:cNvGrpSpPr/>
        <p:nvPr/>
      </p:nvGrpSpPr>
      <p:grpSpPr>
        <a:xfrm>
          <a:off x="0" y="0"/>
          <a:ext cx="0" cy="0"/>
          <a:chOff x="0" y="0"/>
          <a:chExt cx="0" cy="0"/>
        </a:xfrm>
      </p:grpSpPr>
      <p:sp>
        <p:nvSpPr>
          <p:cNvPr id="20" name="Line">
            <a:extLst>
              <a:ext uri="{FF2B5EF4-FFF2-40B4-BE49-F238E27FC236}">
                <a16:creationId xmlns:a16="http://schemas.microsoft.com/office/drawing/2014/main" id="{66E2DD0E-6215-1C41-8138-C7A70C0400F9}"/>
              </a:ext>
            </a:extLst>
          </p:cNvPr>
          <p:cNvSpPr/>
          <p:nvPr/>
        </p:nvSpPr>
        <p:spPr>
          <a:xfrm>
            <a:off x="473467" y="2547258"/>
            <a:ext cx="11265248" cy="0"/>
          </a:xfrm>
          <a:prstGeom prst="line">
            <a:avLst/>
          </a:prstGeom>
          <a:ln w="76200" cap="rnd">
            <a:solidFill>
              <a:schemeClr val="bg1"/>
            </a:solidFill>
            <a:custDash>
              <a:ds d="100000" sp="200000"/>
            </a:custDash>
          </a:ln>
        </p:spPr>
        <p:txBody>
          <a:bodyPr lIns="25397" tIns="25397" rIns="25397" bIns="25397" anchor="ctr"/>
          <a:lstStyle/>
          <a:p>
            <a:endParaRPr sz="1200"/>
          </a:p>
        </p:txBody>
      </p:sp>
      <p:sp>
        <p:nvSpPr>
          <p:cNvPr id="3" name="Text Placeholder 2">
            <a:extLst>
              <a:ext uri="{FF2B5EF4-FFF2-40B4-BE49-F238E27FC236}">
                <a16:creationId xmlns:a16="http://schemas.microsoft.com/office/drawing/2014/main" id="{8E3305AE-29F1-C148-AF07-D3076DBC7D3F}"/>
              </a:ext>
            </a:extLst>
          </p:cNvPr>
          <p:cNvSpPr>
            <a:spLocks noGrp="1"/>
          </p:cNvSpPr>
          <p:nvPr>
            <p:ph type="body" sz="quarter" idx="10" hasCustomPrompt="1"/>
          </p:nvPr>
        </p:nvSpPr>
        <p:spPr>
          <a:xfrm>
            <a:off x="2613398" y="3311011"/>
            <a:ext cx="2221703" cy="2071817"/>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6" name="Text Placeholder 2">
            <a:extLst>
              <a:ext uri="{FF2B5EF4-FFF2-40B4-BE49-F238E27FC236}">
                <a16:creationId xmlns:a16="http://schemas.microsoft.com/office/drawing/2014/main" id="{F2D981B7-ACE1-DA4D-9334-6938DC80A4D8}"/>
              </a:ext>
            </a:extLst>
          </p:cNvPr>
          <p:cNvSpPr>
            <a:spLocks noGrp="1"/>
          </p:cNvSpPr>
          <p:nvPr>
            <p:ph type="body" sz="quarter" idx="11" hasCustomPrompt="1"/>
          </p:nvPr>
        </p:nvSpPr>
        <p:spPr>
          <a:xfrm>
            <a:off x="4963229" y="3311011"/>
            <a:ext cx="2221703" cy="2071815"/>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7" name="Text Placeholder 2">
            <a:extLst>
              <a:ext uri="{FF2B5EF4-FFF2-40B4-BE49-F238E27FC236}">
                <a16:creationId xmlns:a16="http://schemas.microsoft.com/office/drawing/2014/main" id="{42C38471-3060-F54C-BBD5-897A754C6CA5}"/>
              </a:ext>
            </a:extLst>
          </p:cNvPr>
          <p:cNvSpPr>
            <a:spLocks noGrp="1"/>
          </p:cNvSpPr>
          <p:nvPr>
            <p:ph type="body" sz="quarter" idx="12" hasCustomPrompt="1"/>
          </p:nvPr>
        </p:nvSpPr>
        <p:spPr>
          <a:xfrm>
            <a:off x="7313060" y="3311011"/>
            <a:ext cx="2221703" cy="2071814"/>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8" name="Text Placeholder 2">
            <a:extLst>
              <a:ext uri="{FF2B5EF4-FFF2-40B4-BE49-F238E27FC236}">
                <a16:creationId xmlns:a16="http://schemas.microsoft.com/office/drawing/2014/main" id="{DD89A408-4A7B-6045-8EB3-9DE8B3BA3C68}"/>
              </a:ext>
            </a:extLst>
          </p:cNvPr>
          <p:cNvSpPr>
            <a:spLocks noGrp="1"/>
          </p:cNvSpPr>
          <p:nvPr>
            <p:ph type="body" sz="quarter" idx="13" hasCustomPrompt="1"/>
          </p:nvPr>
        </p:nvSpPr>
        <p:spPr>
          <a:xfrm>
            <a:off x="9662892" y="3311011"/>
            <a:ext cx="2221703" cy="2071812"/>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21" name="1">
            <a:extLst>
              <a:ext uri="{FF2B5EF4-FFF2-40B4-BE49-F238E27FC236}">
                <a16:creationId xmlns:a16="http://schemas.microsoft.com/office/drawing/2014/main" id="{4AD82648-0296-AD48-AC5D-FF4346F46544}"/>
              </a:ext>
            </a:extLst>
          </p:cNvPr>
          <p:cNvSpPr/>
          <p:nvPr/>
        </p:nvSpPr>
        <p:spPr>
          <a:xfrm>
            <a:off x="3281774" y="207100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kern="1200" dirty="0">
              <a:solidFill>
                <a:schemeClr val="accent1"/>
              </a:solidFill>
              <a:latin typeface="Lato" panose="020F0502020204030203" pitchFamily="34" charset="0"/>
              <a:ea typeface="Lato" panose="020F0502020204030203" pitchFamily="34" charset="0"/>
              <a:cs typeface="Lato" panose="020F0502020204030203" pitchFamily="34" charset="0"/>
              <a:sym typeface="Open Sans Bold"/>
            </a:endParaRPr>
          </a:p>
        </p:txBody>
      </p:sp>
      <p:sp>
        <p:nvSpPr>
          <p:cNvPr id="22" name="3">
            <a:extLst>
              <a:ext uri="{FF2B5EF4-FFF2-40B4-BE49-F238E27FC236}">
                <a16:creationId xmlns:a16="http://schemas.microsoft.com/office/drawing/2014/main" id="{7439D846-D0EF-084B-9F76-4B9A53DEDD4B}"/>
              </a:ext>
            </a:extLst>
          </p:cNvPr>
          <p:cNvSpPr/>
          <p:nvPr/>
        </p:nvSpPr>
        <p:spPr>
          <a:xfrm>
            <a:off x="7957851" y="207100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kern="1200" dirty="0">
              <a:solidFill>
                <a:schemeClr val="accent1"/>
              </a:solidFill>
              <a:latin typeface="Lato" panose="020F0502020204030203" pitchFamily="34" charset="0"/>
              <a:ea typeface="Lato" panose="020F0502020204030203" pitchFamily="34" charset="0"/>
              <a:cs typeface="Lato" panose="020F0502020204030203" pitchFamily="34" charset="0"/>
              <a:sym typeface="Open Sans Bold"/>
            </a:endParaRPr>
          </a:p>
        </p:txBody>
      </p:sp>
      <p:sp>
        <p:nvSpPr>
          <p:cNvPr id="23" name="2">
            <a:extLst>
              <a:ext uri="{FF2B5EF4-FFF2-40B4-BE49-F238E27FC236}">
                <a16:creationId xmlns:a16="http://schemas.microsoft.com/office/drawing/2014/main" id="{91EF1BA4-BA87-DF46-B068-C66630592255}"/>
              </a:ext>
            </a:extLst>
          </p:cNvPr>
          <p:cNvSpPr/>
          <p:nvPr/>
        </p:nvSpPr>
        <p:spPr>
          <a:xfrm>
            <a:off x="5619812" y="207100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kern="1200" dirty="0">
              <a:solidFill>
                <a:schemeClr val="accent1"/>
              </a:solidFill>
              <a:latin typeface="Lato" panose="020F0502020204030203" pitchFamily="34" charset="0"/>
              <a:ea typeface="Lato" panose="020F0502020204030203" pitchFamily="34" charset="0"/>
              <a:cs typeface="Lato" panose="020F0502020204030203" pitchFamily="34" charset="0"/>
              <a:sym typeface="Open Sans Bold"/>
            </a:endParaRPr>
          </a:p>
        </p:txBody>
      </p:sp>
      <p:sp>
        <p:nvSpPr>
          <p:cNvPr id="40" name="1">
            <a:extLst>
              <a:ext uri="{FF2B5EF4-FFF2-40B4-BE49-F238E27FC236}">
                <a16:creationId xmlns:a16="http://schemas.microsoft.com/office/drawing/2014/main" id="{D82E46F1-7245-6F44-A66A-0BDF31EA65F5}"/>
              </a:ext>
            </a:extLst>
          </p:cNvPr>
          <p:cNvSpPr/>
          <p:nvPr/>
        </p:nvSpPr>
        <p:spPr>
          <a:xfrm>
            <a:off x="943735" y="207100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algn="ctr"/>
            <a:endParaRPr sz="2700" b="0" i="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42" name="3">
            <a:extLst>
              <a:ext uri="{FF2B5EF4-FFF2-40B4-BE49-F238E27FC236}">
                <a16:creationId xmlns:a16="http://schemas.microsoft.com/office/drawing/2014/main" id="{12104123-41AC-2045-A995-590F1B43FBA1}"/>
              </a:ext>
            </a:extLst>
          </p:cNvPr>
          <p:cNvSpPr/>
          <p:nvPr/>
        </p:nvSpPr>
        <p:spPr>
          <a:xfrm>
            <a:off x="10295889" y="2071008"/>
            <a:ext cx="952377" cy="952501"/>
          </a:xfrm>
          <a:prstGeom prst="ellipse">
            <a:avLst/>
          </a:prstGeom>
          <a:solidFill>
            <a:schemeClr val="bg1"/>
          </a:solidFill>
          <a:ln w="114300">
            <a:solidFill>
              <a:srgbClr val="23CE6B"/>
            </a:solidFill>
            <a:miter lim="400000"/>
          </a:ln>
          <a:effectLst>
            <a:outerShdw blurRad="114300" dist="25400" dir="5400000" rotWithShape="0">
              <a:srgbClr val="2E3269"/>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397" tIns="25397" rIns="25397" bIns="25397" anchor="ctr"/>
          <a:lstStyle>
            <a:lvl1pPr defTabSz="825500">
              <a:defRPr sz="3500">
                <a:solidFill>
                  <a:srgbClr val="FFFFFF"/>
                </a:solidFill>
                <a:latin typeface="Open Sans Bold"/>
                <a:ea typeface="Open Sans Bold"/>
                <a:cs typeface="Open Sans Bold"/>
                <a:sym typeface="Open Sans Bold"/>
              </a:defRPr>
            </a:lvl1pPr>
          </a:lstStyle>
          <a:p>
            <a:pPr lvl="0" algn="ctr" defTabSz="412750"/>
            <a:endParaRPr sz="2700" b="0" i="0" kern="1200" dirty="0">
              <a:solidFill>
                <a:schemeClr val="accent1"/>
              </a:solidFill>
              <a:latin typeface="Lato" panose="020F0502020204030203" pitchFamily="34" charset="0"/>
              <a:ea typeface="Lato" panose="020F0502020204030203" pitchFamily="34" charset="0"/>
              <a:cs typeface="Lato" panose="020F0502020204030203" pitchFamily="34" charset="0"/>
              <a:sym typeface="Open Sans Bold"/>
            </a:endParaRPr>
          </a:p>
        </p:txBody>
      </p:sp>
      <p:sp>
        <p:nvSpPr>
          <p:cNvPr id="30" name="Line">
            <a:extLst>
              <a:ext uri="{FF2B5EF4-FFF2-40B4-BE49-F238E27FC236}">
                <a16:creationId xmlns:a16="http://schemas.microsoft.com/office/drawing/2014/main" id="{B08BE8B3-D208-F449-BA22-4B7CBA4B6C69}"/>
              </a:ext>
            </a:extLst>
          </p:cNvPr>
          <p:cNvSpPr/>
          <p:nvPr/>
        </p:nvSpPr>
        <p:spPr>
          <a:xfrm>
            <a:off x="835619" y="1334553"/>
            <a:ext cx="10519176" cy="1"/>
          </a:xfrm>
          <a:prstGeom prst="line">
            <a:avLst/>
          </a:prstGeom>
          <a:ln w="25400">
            <a:solidFill>
              <a:srgbClr val="23CE6B"/>
            </a:solidFill>
            <a:miter lim="400000"/>
          </a:ln>
        </p:spPr>
        <p:txBody>
          <a:bodyPr lIns="25397" tIns="25397" rIns="25397" bIns="25397" anchor="ctr"/>
          <a:lstStyle/>
          <a:p>
            <a:endParaRPr sz="1200"/>
          </a:p>
        </p:txBody>
      </p:sp>
      <p:sp>
        <p:nvSpPr>
          <p:cNvPr id="39" name="Text Placeholder 2">
            <a:extLst>
              <a:ext uri="{FF2B5EF4-FFF2-40B4-BE49-F238E27FC236}">
                <a16:creationId xmlns:a16="http://schemas.microsoft.com/office/drawing/2014/main" id="{0506E858-6FCA-9240-9522-1B5763E47CF2}"/>
              </a:ext>
            </a:extLst>
          </p:cNvPr>
          <p:cNvSpPr>
            <a:spLocks noGrp="1"/>
          </p:cNvSpPr>
          <p:nvPr>
            <p:ph type="body" sz="quarter" idx="17" hasCustomPrompt="1"/>
          </p:nvPr>
        </p:nvSpPr>
        <p:spPr>
          <a:xfrm>
            <a:off x="263567" y="3311011"/>
            <a:ext cx="2221703" cy="2071817"/>
          </a:xfrm>
        </p:spPr>
        <p:txBody>
          <a:bodyPr>
            <a:normAutofit/>
          </a:bodyPr>
          <a:lstStyle>
            <a:lvl1pPr marL="0" indent="0" algn="l" defTabSz="914309" rtl="0" eaLnBrk="1" latinLnBrk="0" hangingPunct="1">
              <a:lnSpc>
                <a:spcPct val="100000"/>
              </a:lnSpc>
              <a:spcBef>
                <a:spcPts val="1000"/>
              </a:spcBef>
              <a:buFont typeface="Arial" panose="020B0604020202020204" pitchFamily="34" charset="0"/>
              <a:buNone/>
              <a:defRPr lang="en-US" sz="1650" b="0" i="0" kern="1200"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Open Sans Regular SemiBold"/>
              </a:defRPr>
            </a:lvl1pPr>
          </a:lstStyle>
          <a:p>
            <a:r>
              <a:rPr lang="en-US" dirty="0">
                <a:solidFill>
                  <a:schemeClr val="bg1"/>
                </a:solidFill>
              </a:rPr>
              <a:t>Information for items on timeline can be added here</a:t>
            </a:r>
          </a:p>
        </p:txBody>
      </p:sp>
      <p:sp>
        <p:nvSpPr>
          <p:cNvPr id="15" name="Circle">
            <a:extLst>
              <a:ext uri="{FF2B5EF4-FFF2-40B4-BE49-F238E27FC236}">
                <a16:creationId xmlns:a16="http://schemas.microsoft.com/office/drawing/2014/main" id="{5B90A590-01A7-6749-8E43-57796EBFB662}"/>
              </a:ext>
            </a:extLst>
          </p:cNvPr>
          <p:cNvSpPr/>
          <p:nvPr/>
        </p:nvSpPr>
        <p:spPr>
          <a:xfrm>
            <a:off x="337346" y="2398919"/>
            <a:ext cx="267352" cy="267388"/>
          </a:xfrm>
          <a:prstGeom prst="ellipse">
            <a:avLst/>
          </a:prstGeom>
          <a:solidFill>
            <a:srgbClr val="23CE6B"/>
          </a:solidFill>
          <a:ln w="12700">
            <a:miter lim="400000"/>
          </a:ln>
        </p:spPr>
        <p:txBody>
          <a:bodyPr lIns="25397" tIns="25397" rIns="25397" bIns="25397" anchor="ctr"/>
          <a:lstStyle/>
          <a:p>
            <a:pPr defTabSz="412709">
              <a:defRPr sz="3500">
                <a:solidFill>
                  <a:srgbClr val="FFFFFF"/>
                </a:solidFill>
                <a:latin typeface="Open Sans Bold"/>
                <a:ea typeface="Open Sans Bold"/>
                <a:cs typeface="Open Sans Bold"/>
                <a:sym typeface="Open Sans Bold"/>
              </a:defRPr>
            </a:pPr>
            <a:endParaRPr sz="1750" dirty="0"/>
          </a:p>
        </p:txBody>
      </p:sp>
      <p:sp>
        <p:nvSpPr>
          <p:cNvPr id="29" name="Circle">
            <a:extLst>
              <a:ext uri="{FF2B5EF4-FFF2-40B4-BE49-F238E27FC236}">
                <a16:creationId xmlns:a16="http://schemas.microsoft.com/office/drawing/2014/main" id="{E6D64755-2EEB-C34D-B2B6-D2A3D3BB2901}"/>
              </a:ext>
            </a:extLst>
          </p:cNvPr>
          <p:cNvSpPr/>
          <p:nvPr/>
        </p:nvSpPr>
        <p:spPr>
          <a:xfrm>
            <a:off x="11585715" y="2412873"/>
            <a:ext cx="267352" cy="267388"/>
          </a:xfrm>
          <a:prstGeom prst="ellipse">
            <a:avLst/>
          </a:prstGeom>
          <a:solidFill>
            <a:srgbClr val="23CE6B"/>
          </a:solidFill>
          <a:ln w="12700">
            <a:miter lim="400000"/>
          </a:ln>
        </p:spPr>
        <p:txBody>
          <a:bodyPr lIns="25397" tIns="25397" rIns="25397" bIns="25397" anchor="ctr"/>
          <a:lstStyle/>
          <a:p>
            <a:pPr defTabSz="412709">
              <a:defRPr sz="3500">
                <a:solidFill>
                  <a:srgbClr val="FFFFFF"/>
                </a:solidFill>
                <a:latin typeface="Open Sans Bold"/>
                <a:ea typeface="Open Sans Bold"/>
                <a:cs typeface="Open Sans Bold"/>
                <a:sym typeface="Open Sans Bold"/>
              </a:defRPr>
            </a:pPr>
            <a:endParaRPr sz="1750"/>
          </a:p>
        </p:txBody>
      </p:sp>
      <p:sp>
        <p:nvSpPr>
          <p:cNvPr id="34" name="Three Items">
            <a:extLst>
              <a:ext uri="{FF2B5EF4-FFF2-40B4-BE49-F238E27FC236}">
                <a16:creationId xmlns:a16="http://schemas.microsoft.com/office/drawing/2014/main" id="{93C81181-FF67-4340-B8F6-76E9467800A7}"/>
              </a:ext>
            </a:extLst>
          </p:cNvPr>
          <p:cNvSpPr txBox="1">
            <a:spLocks noGrp="1"/>
          </p:cNvSpPr>
          <p:nvPr>
            <p:ph type="ctrTitle" idx="4294967295" hasCustomPrompt="1"/>
          </p:nvPr>
        </p:nvSpPr>
        <p:spPr>
          <a:xfrm>
            <a:off x="603170" y="153096"/>
            <a:ext cx="10984072" cy="1238607"/>
          </a:xfrm>
          <a:prstGeom prst="rect">
            <a:avLst/>
          </a:prstGeom>
        </p:spPr>
        <p:txBody>
          <a:bodyPr anchor="ctr">
            <a:normAutofit/>
          </a:bodyPr>
          <a:lstStyle>
            <a:lvl1pPr algn="ctr" defTabSz="914309" rtl="0" eaLnBrk="1" latinLnBrk="0" hangingPunct="1">
              <a:lnSpc>
                <a:spcPct val="90000"/>
              </a:lnSpc>
              <a:spcBef>
                <a:spcPct val="0"/>
              </a:spcBef>
              <a:buNone/>
              <a:defRPr sz="5000" b="0" i="0" kern="1200" cap="all" spc="0" baseline="0" dirty="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TIMELINE SLIDE</a:t>
            </a:r>
          </a:p>
        </p:txBody>
      </p:sp>
      <p:pic>
        <p:nvPicPr>
          <p:cNvPr id="2" name="Picture 1">
            <a:extLst>
              <a:ext uri="{FF2B5EF4-FFF2-40B4-BE49-F238E27FC236}">
                <a16:creationId xmlns:a16="http://schemas.microsoft.com/office/drawing/2014/main" id="{7CD7F406-22C3-7590-384D-7E4FCF3AD9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4" name="Rounded Rectangle 3">
            <a:extLst>
              <a:ext uri="{FF2B5EF4-FFF2-40B4-BE49-F238E27FC236}">
                <a16:creationId xmlns:a16="http://schemas.microsoft.com/office/drawing/2014/main" id="{4F291B57-19AE-4C01-61BB-33145A8711B5}"/>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95C5DDFC-7772-1952-1880-26A240DBF93F}"/>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CFD1DAC8-98DB-BC1B-A999-C435F9E4D179}"/>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30710D45-6411-E4D8-6F1E-B680922160E1}"/>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DC60FE1C-BC66-5740-3E28-575F829FBF3F}"/>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B139EA94-4AC0-E0A0-C88E-A322537753F2}"/>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C7792F9D-B75A-B4AE-B8CB-46EC9BCEE5A2}"/>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3267E3DE-3E39-A968-163D-129E32739FE1}"/>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F761B8AB-8201-D581-5F51-25AC29880C05}"/>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DDC80E9D-E527-3CE3-C5AE-A1CF2EB34795}"/>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D951FAD3-884A-5D95-4C5E-DDD282002FFA}"/>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1DE3033B-7D3D-575A-A584-6642EA064C7D}"/>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304223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Slide (with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C282BE-630B-068C-7C92-649BADAD90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3" name="Rounded Rectangle 2">
            <a:extLst>
              <a:ext uri="{FF2B5EF4-FFF2-40B4-BE49-F238E27FC236}">
                <a16:creationId xmlns:a16="http://schemas.microsoft.com/office/drawing/2014/main" id="{36677706-F517-7A58-0A3A-80736A25A477}"/>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a:extLst>
              <a:ext uri="{FF2B5EF4-FFF2-40B4-BE49-F238E27FC236}">
                <a16:creationId xmlns:a16="http://schemas.microsoft.com/office/drawing/2014/main" id="{979DB7FD-8A78-6DB3-237B-03A6703B4BA4}"/>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5" name="Rounded Rectangle 4">
            <a:extLst>
              <a:ext uri="{FF2B5EF4-FFF2-40B4-BE49-F238E27FC236}">
                <a16:creationId xmlns:a16="http://schemas.microsoft.com/office/drawing/2014/main" id="{03F64A9E-B989-3CAE-8EE0-6CECA759C39D}"/>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83C7D932-D74D-F667-3D26-41646034EFED}"/>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7" name="Rounded Rectangle 6">
            <a:extLst>
              <a:ext uri="{FF2B5EF4-FFF2-40B4-BE49-F238E27FC236}">
                <a16:creationId xmlns:a16="http://schemas.microsoft.com/office/drawing/2014/main" id="{B1D9B12B-9337-7A83-8C3D-404EAA3440CE}"/>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035E7935-239E-E116-A136-795ED56219C8}"/>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9" name="Rounded Rectangle 8">
            <a:extLst>
              <a:ext uri="{FF2B5EF4-FFF2-40B4-BE49-F238E27FC236}">
                <a16:creationId xmlns:a16="http://schemas.microsoft.com/office/drawing/2014/main" id="{99D0E95D-B510-576F-A0FA-02482AEFE361}"/>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94A54423-3258-1C9D-BF19-F2DE51CE7762}"/>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1" name="Rounded Rectangle 10">
            <a:extLst>
              <a:ext uri="{FF2B5EF4-FFF2-40B4-BE49-F238E27FC236}">
                <a16:creationId xmlns:a16="http://schemas.microsoft.com/office/drawing/2014/main" id="{A4C10369-B3E0-7A0B-A054-D655827F082E}"/>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C95CFB69-4DEA-C1DF-7171-BF3A56CE6971}"/>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3" name="TextBox 12">
            <a:extLst>
              <a:ext uri="{FF2B5EF4-FFF2-40B4-BE49-F238E27FC236}">
                <a16:creationId xmlns:a16="http://schemas.microsoft.com/office/drawing/2014/main" id="{AE83E744-D5F3-3C3A-751E-F53D02865F4E}"/>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4" name="TextBox 13">
            <a:extLst>
              <a:ext uri="{FF2B5EF4-FFF2-40B4-BE49-F238E27FC236}">
                <a16:creationId xmlns:a16="http://schemas.microsoft.com/office/drawing/2014/main" id="{7FAC3A9A-9E5A-2284-8667-66238023B29E}"/>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407280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935C2D8-0773-95CD-E637-57C6609499AA}"/>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216BFBE1-170F-E237-89AE-4779C377AD69}"/>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84350329-4B6B-990B-F1D6-DAC0E71274AC}"/>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293DD5A9-4995-37C6-C63A-2B0ACBF47A79}"/>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6" name="Rounded Rectangle 5">
            <a:extLst>
              <a:ext uri="{FF2B5EF4-FFF2-40B4-BE49-F238E27FC236}">
                <a16:creationId xmlns:a16="http://schemas.microsoft.com/office/drawing/2014/main" id="{0A584E68-399C-DC1D-9D22-B04E76623C78}"/>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EBDCA5DE-8ED3-2132-9B1F-A8CF87B7EE0E}"/>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8" name="Rounded Rectangle 7">
            <a:extLst>
              <a:ext uri="{FF2B5EF4-FFF2-40B4-BE49-F238E27FC236}">
                <a16:creationId xmlns:a16="http://schemas.microsoft.com/office/drawing/2014/main" id="{92EDD8E3-75CC-F233-EE1C-5067D34CBF3E}"/>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D1810BC9-F952-BCCA-A99A-079EE6EDB9C4}"/>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0" name="Rounded Rectangle 9">
            <a:extLst>
              <a:ext uri="{FF2B5EF4-FFF2-40B4-BE49-F238E27FC236}">
                <a16:creationId xmlns:a16="http://schemas.microsoft.com/office/drawing/2014/main" id="{E365F60D-3A15-F010-2596-8623F255845A}"/>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2C27DD17-8067-ACC3-D45C-2EF35893FCD8}"/>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2" name="TextBox 11">
            <a:extLst>
              <a:ext uri="{FF2B5EF4-FFF2-40B4-BE49-F238E27FC236}">
                <a16:creationId xmlns:a16="http://schemas.microsoft.com/office/drawing/2014/main" id="{C8F9BA10-81B7-2495-3418-5E8789BFF12B}"/>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3" name="TextBox 12">
            <a:extLst>
              <a:ext uri="{FF2B5EF4-FFF2-40B4-BE49-F238E27FC236}">
                <a16:creationId xmlns:a16="http://schemas.microsoft.com/office/drawing/2014/main" id="{DAF0563D-9CF7-6DB0-4C10-BDB24B387370}"/>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2448356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White (with logo)">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64E3CD-4244-64CF-6A4D-6B249DAC5701}"/>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F3A550C2-9746-2463-5D62-9F61D33AC2D5}"/>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BB5F0965-0AF7-7381-B501-2D6B91909405}"/>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4E65571A-D44F-A423-4215-3B3283690D61}"/>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6" name="Rounded Rectangle 5">
            <a:extLst>
              <a:ext uri="{FF2B5EF4-FFF2-40B4-BE49-F238E27FC236}">
                <a16:creationId xmlns:a16="http://schemas.microsoft.com/office/drawing/2014/main" id="{4B8309E3-155C-CCC4-046A-5B7AA8B0F400}"/>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43DC231F-A71E-3B8C-EFD9-20E8A38EBDFE}"/>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8" name="Rounded Rectangle 7">
            <a:extLst>
              <a:ext uri="{FF2B5EF4-FFF2-40B4-BE49-F238E27FC236}">
                <a16:creationId xmlns:a16="http://schemas.microsoft.com/office/drawing/2014/main" id="{09548AFB-35AA-E109-9465-6206A3B5E522}"/>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7450F4DA-CB7F-7213-AA40-520B75B738AC}"/>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0" name="Rounded Rectangle 9">
            <a:extLst>
              <a:ext uri="{FF2B5EF4-FFF2-40B4-BE49-F238E27FC236}">
                <a16:creationId xmlns:a16="http://schemas.microsoft.com/office/drawing/2014/main" id="{BABCA601-CCA9-9636-C82E-72644F630159}"/>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67E86D27-11B5-E3A6-F8CF-218A3BF6FA65}"/>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2" name="TextBox 11">
            <a:extLst>
              <a:ext uri="{FF2B5EF4-FFF2-40B4-BE49-F238E27FC236}">
                <a16:creationId xmlns:a16="http://schemas.microsoft.com/office/drawing/2014/main" id="{17B7EFCB-B24C-14A3-1CD7-640756BF8FB2}"/>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3" name="TextBox 12">
            <a:extLst>
              <a:ext uri="{FF2B5EF4-FFF2-40B4-BE49-F238E27FC236}">
                <a16:creationId xmlns:a16="http://schemas.microsoft.com/office/drawing/2014/main" id="{BD635406-3FFC-F6CA-9C13-6FFBF024AD4B}"/>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pic>
        <p:nvPicPr>
          <p:cNvPr id="14" name="Picture 13">
            <a:extLst>
              <a:ext uri="{FF2B5EF4-FFF2-40B4-BE49-F238E27FC236}">
                <a16:creationId xmlns:a16="http://schemas.microsoft.com/office/drawing/2014/main" id="{EF6ACF8A-61E5-626B-C006-1AE509BA01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7344" y="6040535"/>
            <a:ext cx="1454045" cy="651673"/>
          </a:xfrm>
          <a:prstGeom prst="rect">
            <a:avLst/>
          </a:prstGeom>
        </p:spPr>
      </p:pic>
    </p:spTree>
    <p:extLst>
      <p:ext uri="{BB962C8B-B14F-4D97-AF65-F5344CB8AC3E}">
        <p14:creationId xmlns:p14="http://schemas.microsoft.com/office/powerpoint/2010/main" val="995583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White (no logo)">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64E3CD-4244-64CF-6A4D-6B249DAC5701}"/>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F3A550C2-9746-2463-5D62-9F61D33AC2D5}"/>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BB5F0965-0AF7-7381-B501-2D6B91909405}"/>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4E65571A-D44F-A423-4215-3B3283690D61}"/>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6" name="Rounded Rectangle 5">
            <a:extLst>
              <a:ext uri="{FF2B5EF4-FFF2-40B4-BE49-F238E27FC236}">
                <a16:creationId xmlns:a16="http://schemas.microsoft.com/office/drawing/2014/main" id="{4B8309E3-155C-CCC4-046A-5B7AA8B0F400}"/>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43DC231F-A71E-3B8C-EFD9-20E8A38EBDFE}"/>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8" name="Rounded Rectangle 7">
            <a:extLst>
              <a:ext uri="{FF2B5EF4-FFF2-40B4-BE49-F238E27FC236}">
                <a16:creationId xmlns:a16="http://schemas.microsoft.com/office/drawing/2014/main" id="{09548AFB-35AA-E109-9465-6206A3B5E522}"/>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7450F4DA-CB7F-7213-AA40-520B75B738AC}"/>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0" name="Rounded Rectangle 9">
            <a:extLst>
              <a:ext uri="{FF2B5EF4-FFF2-40B4-BE49-F238E27FC236}">
                <a16:creationId xmlns:a16="http://schemas.microsoft.com/office/drawing/2014/main" id="{BABCA601-CCA9-9636-C82E-72644F630159}"/>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67E86D27-11B5-E3A6-F8CF-218A3BF6FA65}"/>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2" name="TextBox 11">
            <a:extLst>
              <a:ext uri="{FF2B5EF4-FFF2-40B4-BE49-F238E27FC236}">
                <a16:creationId xmlns:a16="http://schemas.microsoft.com/office/drawing/2014/main" id="{17B7EFCB-B24C-14A3-1CD7-640756BF8FB2}"/>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3" name="TextBox 12">
            <a:extLst>
              <a:ext uri="{FF2B5EF4-FFF2-40B4-BE49-F238E27FC236}">
                <a16:creationId xmlns:a16="http://schemas.microsoft.com/office/drawing/2014/main" id="{BD635406-3FFC-F6CA-9C13-6FFBF024AD4B}"/>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55668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Subtitle"/>
          <p:cNvSpPr txBox="1">
            <a:spLocks noGrp="1"/>
          </p:cNvSpPr>
          <p:nvPr>
            <p:ph type="body" sz="quarter" idx="23" hasCustomPrompt="1"/>
          </p:nvPr>
        </p:nvSpPr>
        <p:spPr>
          <a:xfrm>
            <a:off x="600672" y="3490686"/>
            <a:ext cx="10985501" cy="1698172"/>
          </a:xfrm>
          <a:prstGeom prst="rect">
            <a:avLst/>
          </a:prstGeom>
        </p:spPr>
        <p:txBody>
          <a:bodyPr anchor="t">
            <a:normAutofit/>
          </a:bodyPr>
          <a:lstStyle>
            <a:lvl1pPr marL="0" indent="0">
              <a:lnSpc>
                <a:spcPct val="80000"/>
              </a:lnSpc>
              <a:spcBef>
                <a:spcPts val="0"/>
              </a:spcBef>
              <a:buSzTx/>
              <a:buNone/>
              <a:defRPr sz="3600" b="0" i="0" cap="none">
                <a:solidFill>
                  <a:srgbClr val="F6F8FF"/>
                </a:solidFill>
                <a:latin typeface="Lato Light" panose="020F0502020204030203" pitchFamily="34" charset="0"/>
                <a:ea typeface="Lato Light" panose="020F0502020204030203" pitchFamily="34" charset="0"/>
                <a:cs typeface="Lato Light" panose="020F0502020204030203" pitchFamily="34" charset="0"/>
                <a:sym typeface="Open Sans ExtraBold"/>
              </a:defRPr>
            </a:lvl1pPr>
          </a:lstStyle>
          <a:p>
            <a:pPr lvl="0"/>
            <a:r>
              <a:rPr lang="en-US" dirty="0"/>
              <a:t>Click to add a subtitle</a:t>
            </a:r>
          </a:p>
        </p:txBody>
      </p:sp>
      <p:sp>
        <p:nvSpPr>
          <p:cNvPr id="3" name="Text Placeholder 2">
            <a:extLst>
              <a:ext uri="{FF2B5EF4-FFF2-40B4-BE49-F238E27FC236}">
                <a16:creationId xmlns:a16="http://schemas.microsoft.com/office/drawing/2014/main" id="{72654A30-920D-744B-B17B-65DF6BD374C1}"/>
              </a:ext>
            </a:extLst>
          </p:cNvPr>
          <p:cNvSpPr>
            <a:spLocks noGrp="1"/>
          </p:cNvSpPr>
          <p:nvPr>
            <p:ph type="body" sz="quarter" idx="24" hasCustomPrompt="1"/>
          </p:nvPr>
        </p:nvSpPr>
        <p:spPr>
          <a:xfrm>
            <a:off x="600670" y="6251817"/>
            <a:ext cx="9176264" cy="381000"/>
          </a:xfrm>
        </p:spPr>
        <p:txBody>
          <a:bodyPr/>
          <a:lstStyle>
            <a:lvl1pPr marL="0" marR="0" indent="0" algn="l" defTabSz="914309" rtl="0" eaLnBrk="1" fontAlgn="auto" latinLnBrk="0" hangingPunct="1">
              <a:lnSpc>
                <a:spcPct val="150000"/>
              </a:lnSpc>
              <a:spcBef>
                <a:spcPts val="1000"/>
              </a:spcBef>
              <a:spcAft>
                <a:spcPts val="0"/>
              </a:spcAft>
              <a:buClrTx/>
              <a:buSzTx/>
              <a:buFont typeface="+mj-lt"/>
              <a:buNone/>
              <a:tabLst/>
              <a:defRPr kumimoji="0" lang="en-US" sz="1602" b="0" i="0" u="none" strike="noStrike" cap="none" spc="0" normalizeH="0" baseline="0" dirty="0" smtClean="0">
                <a:ln>
                  <a:noFill/>
                </a:ln>
                <a:solidFill>
                  <a:srgbClr val="FFFFFF"/>
                </a:solidFill>
                <a:effectLst/>
                <a:uFillTx/>
                <a:latin typeface="Lato Light" panose="020F0502020204030203" pitchFamily="34" charset="0"/>
                <a:ea typeface="Lato Light" panose="020F0502020204030203" pitchFamily="34" charset="0"/>
                <a:cs typeface="Lato Light" panose="020F0502020204030203" pitchFamily="34" charset="0"/>
                <a:sym typeface="Open Sans Regular Light"/>
              </a:defRPr>
            </a:lvl1pPr>
          </a:lstStyle>
          <a:p>
            <a:pPr marL="257150" marR="0" lvl="0" indent="-257150" algn="l" defTabSz="914309" rtl="0" eaLnBrk="1" fontAlgn="auto" latinLnBrk="0" hangingPunct="1">
              <a:lnSpc>
                <a:spcPct val="150000"/>
              </a:lnSpc>
              <a:spcBef>
                <a:spcPts val="1000"/>
              </a:spcBef>
              <a:spcAft>
                <a:spcPts val="0"/>
              </a:spcAft>
              <a:buClrTx/>
              <a:buSzTx/>
              <a:tabLst/>
              <a:defRPr/>
            </a:pPr>
            <a:r>
              <a:rPr lang="en-US" dirty="0"/>
              <a:t>Name and Date / Other info</a:t>
            </a:r>
          </a:p>
          <a:p>
            <a:pPr lvl="0"/>
            <a:endParaRPr lang="en-US" dirty="0"/>
          </a:p>
        </p:txBody>
      </p:sp>
      <p:pic>
        <p:nvPicPr>
          <p:cNvPr id="2" name="Picture 1">
            <a:extLst>
              <a:ext uri="{FF2B5EF4-FFF2-40B4-BE49-F238E27FC236}">
                <a16:creationId xmlns:a16="http://schemas.microsoft.com/office/drawing/2014/main" id="{A2018CA9-A65F-E396-D2E5-C1D932A6DF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6" name="Title 5">
            <a:extLst>
              <a:ext uri="{FF2B5EF4-FFF2-40B4-BE49-F238E27FC236}">
                <a16:creationId xmlns:a16="http://schemas.microsoft.com/office/drawing/2014/main" id="{8AC928F4-FCBE-CBD3-D5C9-137468F5ED74}"/>
              </a:ext>
            </a:extLst>
          </p:cNvPr>
          <p:cNvSpPr>
            <a:spLocks noGrp="1"/>
          </p:cNvSpPr>
          <p:nvPr>
            <p:ph type="title" hasCustomPrompt="1"/>
          </p:nvPr>
        </p:nvSpPr>
        <p:spPr>
          <a:xfrm>
            <a:off x="597042" y="1780268"/>
            <a:ext cx="10515600" cy="1550761"/>
          </a:xfrm>
        </p:spPr>
        <p:txBody>
          <a:bodyPr anchor="b">
            <a:normAutofit/>
          </a:bodyPr>
          <a:lstStyle>
            <a:lvl1pPr>
              <a:defRPr sz="5750" b="0" i="0" cap="all" baseline="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ADD A TITLE</a:t>
            </a:r>
          </a:p>
        </p:txBody>
      </p:sp>
      <p:sp>
        <p:nvSpPr>
          <p:cNvPr id="4" name="Rounded Rectangle 3">
            <a:extLst>
              <a:ext uri="{FF2B5EF4-FFF2-40B4-BE49-F238E27FC236}">
                <a16:creationId xmlns:a16="http://schemas.microsoft.com/office/drawing/2014/main" id="{C72907F8-8D77-2863-5262-B09E9429356B}"/>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8131B242-E0E5-C360-D3E6-D00C81A0799D}"/>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7" name="Rounded Rectangle 6">
            <a:extLst>
              <a:ext uri="{FF2B5EF4-FFF2-40B4-BE49-F238E27FC236}">
                <a16:creationId xmlns:a16="http://schemas.microsoft.com/office/drawing/2014/main" id="{AC634E2A-5ADF-EE1E-71B0-2A87BF2B6C3D}"/>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16675AAC-CBC5-7AA8-A9EE-EDD6F08B0540}"/>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9" name="Rounded Rectangle 8">
            <a:extLst>
              <a:ext uri="{FF2B5EF4-FFF2-40B4-BE49-F238E27FC236}">
                <a16:creationId xmlns:a16="http://schemas.microsoft.com/office/drawing/2014/main" id="{D4AD31E2-85F5-01A9-5BD1-A79420E16BC9}"/>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27F07B8F-4895-8DB0-D40D-D20300A90206}"/>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1" name="Rounded Rectangle 10">
            <a:extLst>
              <a:ext uri="{FF2B5EF4-FFF2-40B4-BE49-F238E27FC236}">
                <a16:creationId xmlns:a16="http://schemas.microsoft.com/office/drawing/2014/main" id="{8D9AA70B-2517-8A55-A744-13E3DF11FE10}"/>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212E5472-4482-820D-9E48-C43D6D2D35D6}"/>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9A7326C1-83C6-DD05-3FE3-BEC72AFC7118}"/>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51F1112B-5A6C-F58C-30E7-3D6118B913CC}"/>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5" name="TextBox 14">
            <a:extLst>
              <a:ext uri="{FF2B5EF4-FFF2-40B4-BE49-F238E27FC236}">
                <a16:creationId xmlns:a16="http://schemas.microsoft.com/office/drawing/2014/main" id="{26200845-4F29-B550-7DAD-9938F931FC21}"/>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976BC036-B9E8-30D1-9AAA-76A626146E5D}"/>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440067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lterna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64E3CD-4244-64CF-6A4D-6B249DAC5701}"/>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F3A550C2-9746-2463-5D62-9F61D33AC2D5}"/>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BB5F0965-0AF7-7381-B501-2D6B91909405}"/>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4E65571A-D44F-A423-4215-3B3283690D61}"/>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6" name="Rounded Rectangle 5">
            <a:extLst>
              <a:ext uri="{FF2B5EF4-FFF2-40B4-BE49-F238E27FC236}">
                <a16:creationId xmlns:a16="http://schemas.microsoft.com/office/drawing/2014/main" id="{4B8309E3-155C-CCC4-046A-5B7AA8B0F400}"/>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43DC231F-A71E-3B8C-EFD9-20E8A38EBDFE}"/>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8" name="Rounded Rectangle 7">
            <a:extLst>
              <a:ext uri="{FF2B5EF4-FFF2-40B4-BE49-F238E27FC236}">
                <a16:creationId xmlns:a16="http://schemas.microsoft.com/office/drawing/2014/main" id="{09548AFB-35AA-E109-9465-6206A3B5E522}"/>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7450F4DA-CB7F-7213-AA40-520B75B738AC}"/>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0" name="Rounded Rectangle 9">
            <a:extLst>
              <a:ext uri="{FF2B5EF4-FFF2-40B4-BE49-F238E27FC236}">
                <a16:creationId xmlns:a16="http://schemas.microsoft.com/office/drawing/2014/main" id="{BABCA601-CCA9-9636-C82E-72644F630159}"/>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67E86D27-11B5-E3A6-F8CF-218A3BF6FA65}"/>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2" name="TextBox 11">
            <a:extLst>
              <a:ext uri="{FF2B5EF4-FFF2-40B4-BE49-F238E27FC236}">
                <a16:creationId xmlns:a16="http://schemas.microsoft.com/office/drawing/2014/main" id="{17B7EFCB-B24C-14A3-1CD7-640756BF8FB2}"/>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3" name="TextBox 12">
            <a:extLst>
              <a:ext uri="{FF2B5EF4-FFF2-40B4-BE49-F238E27FC236}">
                <a16:creationId xmlns:a16="http://schemas.microsoft.com/office/drawing/2014/main" id="{BD635406-3FFC-F6CA-9C13-6FFBF024AD4B}"/>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382201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749E-C9EA-1DEB-5044-299D28921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B8DC3-7D85-DDC4-7299-AADE2E343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B196F-29C9-8298-5765-6953DF742A6B}"/>
              </a:ext>
            </a:extLst>
          </p:cNvPr>
          <p:cNvSpPr>
            <a:spLocks noGrp="1"/>
          </p:cNvSpPr>
          <p:nvPr>
            <p:ph type="dt" sz="half" idx="10"/>
          </p:nvPr>
        </p:nvSpPr>
        <p:spPr/>
        <p:txBody>
          <a:bodyPr/>
          <a:lstStyle/>
          <a:p>
            <a:fld id="{D727F88A-7D25-6747-9408-B6D0DFC0A551}" type="datetimeFigureOut">
              <a:rPr lang="en-US" smtClean="0"/>
              <a:t>1/3/26</a:t>
            </a:fld>
            <a:endParaRPr lang="en-US"/>
          </a:p>
        </p:txBody>
      </p:sp>
      <p:sp>
        <p:nvSpPr>
          <p:cNvPr id="5" name="Footer Placeholder 4">
            <a:extLst>
              <a:ext uri="{FF2B5EF4-FFF2-40B4-BE49-F238E27FC236}">
                <a16:creationId xmlns:a16="http://schemas.microsoft.com/office/drawing/2014/main" id="{8D3D975A-36CE-C277-9464-E47E30073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48F63-1E02-BF39-1335-DA38AD07AB98}"/>
              </a:ext>
            </a:extLst>
          </p:cNvPr>
          <p:cNvSpPr>
            <a:spLocks noGrp="1"/>
          </p:cNvSpPr>
          <p:nvPr>
            <p:ph type="sldNum" sz="quarter" idx="12"/>
          </p:nvPr>
        </p:nvSpPr>
        <p:spPr/>
        <p:txBody>
          <a:bodyPr/>
          <a:lstStyle/>
          <a:p>
            <a:fld id="{0CE420D7-FDCF-A548-AEF0-04BFB3BE3896}" type="slidenum">
              <a:rPr lang="en-US" smtClean="0"/>
              <a:t>‹#›</a:t>
            </a:fld>
            <a:endParaRPr lang="en-US"/>
          </a:p>
        </p:txBody>
      </p:sp>
    </p:spTree>
    <p:extLst>
      <p:ext uri="{BB962C8B-B14F-4D97-AF65-F5344CB8AC3E}">
        <p14:creationId xmlns:p14="http://schemas.microsoft.com/office/powerpoint/2010/main" val="2747606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hort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470FF-C09C-5C45-878F-F4CBEC637948}"/>
              </a:ext>
            </a:extLst>
          </p:cNvPr>
          <p:cNvSpPr>
            <a:spLocks noGrp="1"/>
          </p:cNvSpPr>
          <p:nvPr>
            <p:ph type="body" sz="quarter" idx="10" hasCustomPrompt="1"/>
          </p:nvPr>
        </p:nvSpPr>
        <p:spPr>
          <a:xfrm>
            <a:off x="690289" y="140677"/>
            <a:ext cx="9022175" cy="1186962"/>
          </a:xfrm>
        </p:spPr>
        <p:txBody>
          <a:bodyPr>
            <a:normAutofit/>
          </a:bodyPr>
          <a:lstStyle>
            <a:lvl1pPr marL="0" indent="0">
              <a:buFont typeface="Arial" panose="020B0604020202020204" pitchFamily="34" charset="0"/>
              <a:buNone/>
              <a:defRPr sz="5000" b="0" i="0" cap="all" baseline="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dirty="0"/>
              <a:t>SHORT AGENDA</a:t>
            </a:r>
          </a:p>
        </p:txBody>
      </p:sp>
      <p:sp>
        <p:nvSpPr>
          <p:cNvPr id="4" name="Text Placeholder 3">
            <a:extLst>
              <a:ext uri="{FF2B5EF4-FFF2-40B4-BE49-F238E27FC236}">
                <a16:creationId xmlns:a16="http://schemas.microsoft.com/office/drawing/2014/main" id="{5A225AA7-A046-2152-F432-3B3B3EBFA261}"/>
              </a:ext>
            </a:extLst>
          </p:cNvPr>
          <p:cNvSpPr>
            <a:spLocks noGrp="1"/>
          </p:cNvSpPr>
          <p:nvPr>
            <p:ph type="body" sz="quarter" idx="11" hasCustomPrompt="1"/>
          </p:nvPr>
        </p:nvSpPr>
        <p:spPr>
          <a:xfrm>
            <a:off x="1335315" y="1639888"/>
            <a:ext cx="9550400" cy="4129541"/>
          </a:xfrm>
        </p:spPr>
        <p:txBody>
          <a:bodyPr numCol="1"/>
          <a:lstStyle>
            <a:lvl1pPr marL="342900" marR="0" indent="-342900" algn="l" defTabSz="914309" rtl="0" eaLnBrk="1" fontAlgn="auto" latinLnBrk="0" hangingPunct="1">
              <a:lnSpc>
                <a:spcPct val="150000"/>
              </a:lnSpc>
              <a:spcBef>
                <a:spcPts val="1000"/>
              </a:spcBef>
              <a:spcAft>
                <a:spcPts val="0"/>
              </a:spcAft>
              <a:buClrTx/>
              <a:buSzTx/>
              <a:buFont typeface="Arial" panose="020B0604020202020204" pitchFamily="34" charset="0"/>
              <a:buNone/>
              <a:tabLst/>
              <a:defRPr lang="en-US" sz="2800" b="0" i="0" kern="1200" dirty="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stStyle>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1</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2</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3</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4</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5</a:t>
            </a:r>
          </a:p>
        </p:txBody>
      </p:sp>
      <p:pic>
        <p:nvPicPr>
          <p:cNvPr id="3" name="Picture 2">
            <a:extLst>
              <a:ext uri="{FF2B5EF4-FFF2-40B4-BE49-F238E27FC236}">
                <a16:creationId xmlns:a16="http://schemas.microsoft.com/office/drawing/2014/main" id="{91EC02BD-2FD3-D50B-0445-4A4B3BEF01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AE20D817-C6F4-E351-51E1-4E0ED278B8D8}"/>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0BBE09A7-05F1-FF1F-E372-F3A7B969F75E}"/>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7" name="Rounded Rectangle 6">
            <a:extLst>
              <a:ext uri="{FF2B5EF4-FFF2-40B4-BE49-F238E27FC236}">
                <a16:creationId xmlns:a16="http://schemas.microsoft.com/office/drawing/2014/main" id="{2F9C8171-ED74-1A9E-59FD-A395A58A6AEC}"/>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C7C5932E-8A6A-5CAB-2D02-A04D855D85BE}"/>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9" name="Rounded Rectangle 8">
            <a:extLst>
              <a:ext uri="{FF2B5EF4-FFF2-40B4-BE49-F238E27FC236}">
                <a16:creationId xmlns:a16="http://schemas.microsoft.com/office/drawing/2014/main" id="{2A14E09C-FA76-071C-4751-AF2C7DE868D3}"/>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2D28DD4A-3791-AC0C-46A7-386F4732AC94}"/>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1" name="Rounded Rectangle 10">
            <a:extLst>
              <a:ext uri="{FF2B5EF4-FFF2-40B4-BE49-F238E27FC236}">
                <a16:creationId xmlns:a16="http://schemas.microsoft.com/office/drawing/2014/main" id="{3D2BEE7D-0521-45AE-EE19-E61523040153}"/>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6172D57D-5A94-1B12-5ABC-9DBF022C0B9E}"/>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41D11963-6996-18B5-63E7-2251AE0B0DFA}"/>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49AC24B0-3EF9-82DC-08CA-52DF0670043E}"/>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5" name="TextBox 14">
            <a:extLst>
              <a:ext uri="{FF2B5EF4-FFF2-40B4-BE49-F238E27FC236}">
                <a16:creationId xmlns:a16="http://schemas.microsoft.com/office/drawing/2014/main" id="{609187D0-B239-EC6C-E963-3AFBC67B7E69}"/>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61B0BF3A-0EF9-FAA6-7522-8F997D987D52}"/>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395216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ng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470FF-C09C-5C45-878F-F4CBEC637948}"/>
              </a:ext>
            </a:extLst>
          </p:cNvPr>
          <p:cNvSpPr>
            <a:spLocks noGrp="1"/>
          </p:cNvSpPr>
          <p:nvPr>
            <p:ph type="body" sz="quarter" idx="10" hasCustomPrompt="1"/>
          </p:nvPr>
        </p:nvSpPr>
        <p:spPr>
          <a:xfrm>
            <a:off x="690289" y="140677"/>
            <a:ext cx="9022175" cy="1186962"/>
          </a:xfrm>
        </p:spPr>
        <p:txBody>
          <a:bodyPr>
            <a:normAutofit/>
          </a:bodyPr>
          <a:lstStyle>
            <a:lvl1pPr marL="0" indent="0">
              <a:buFont typeface="Arial" panose="020B0604020202020204" pitchFamily="34" charset="0"/>
              <a:buNone/>
              <a:defRPr sz="5000" b="0" i="0" cap="all" baseline="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dirty="0"/>
              <a:t>LONG AGENDA</a:t>
            </a:r>
          </a:p>
        </p:txBody>
      </p:sp>
      <p:sp>
        <p:nvSpPr>
          <p:cNvPr id="4" name="Text Placeholder 3">
            <a:extLst>
              <a:ext uri="{FF2B5EF4-FFF2-40B4-BE49-F238E27FC236}">
                <a16:creationId xmlns:a16="http://schemas.microsoft.com/office/drawing/2014/main" id="{5A225AA7-A046-2152-F432-3B3B3EBFA261}"/>
              </a:ext>
            </a:extLst>
          </p:cNvPr>
          <p:cNvSpPr>
            <a:spLocks noGrp="1"/>
          </p:cNvSpPr>
          <p:nvPr>
            <p:ph type="body" sz="quarter" idx="11" hasCustomPrompt="1"/>
          </p:nvPr>
        </p:nvSpPr>
        <p:spPr>
          <a:xfrm>
            <a:off x="1335315" y="1639888"/>
            <a:ext cx="9550400" cy="4129541"/>
          </a:xfrm>
        </p:spPr>
        <p:txBody>
          <a:bodyPr numCol="2"/>
          <a:lstStyle>
            <a:lvl1pPr marL="230188" marR="0" indent="-230188"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b="0" i="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Agenda Item 1</a:t>
            </a:r>
          </a:p>
          <a:p>
            <a:pPr lvl="0"/>
            <a:r>
              <a:rPr lang="en-US" dirty="0"/>
              <a:t>Agenda Item 2</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3</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4</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5</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6</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7</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8</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9</a:t>
            </a:r>
          </a:p>
          <a:p>
            <a:pPr marL="228577" marR="0" lvl="0" indent="-228577" algn="l" defTabSz="914309"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t>Agenda Item 10</a:t>
            </a:r>
          </a:p>
        </p:txBody>
      </p:sp>
      <p:pic>
        <p:nvPicPr>
          <p:cNvPr id="12" name="Picture 11">
            <a:extLst>
              <a:ext uri="{FF2B5EF4-FFF2-40B4-BE49-F238E27FC236}">
                <a16:creationId xmlns:a16="http://schemas.microsoft.com/office/drawing/2014/main" id="{991A9E15-C53A-B18D-0578-333C29D8A5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16C29063-A76C-FC83-4DF1-43EE613E907C}"/>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5E48E2B5-C934-CAF0-B7E4-6021A30C3C8D}"/>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7F68B2E0-D01A-7D5C-266C-BCC6D073F56A}"/>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831936B3-9A52-B3E0-051B-AD31B0028B5E}"/>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2CF7F0A8-34C6-77E6-7384-C197AE122593}"/>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72DE770B-A709-EB9F-8A76-E51DBB742F7F}"/>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4E49411C-94F3-F4E5-4C18-D64DE1F384AE}"/>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1D3AC596-2E14-CB90-80FB-EED13192E98E}"/>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138DF60C-8D58-59CE-7DEA-261A83C424B9}"/>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8147F7B4-D8D7-4099-4E31-06967E6FD8CE}"/>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5" name="TextBox 14">
            <a:extLst>
              <a:ext uri="{FF2B5EF4-FFF2-40B4-BE49-F238E27FC236}">
                <a16:creationId xmlns:a16="http://schemas.microsoft.com/office/drawing/2014/main" id="{0388487F-6658-6694-BA24-136AE15003C4}"/>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6B62E636-43E2-C816-57ED-4DF330985F13}"/>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203575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ain To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in Topic">
            <a:extLst>
              <a:ext uri="{FF2B5EF4-FFF2-40B4-BE49-F238E27FC236}">
                <a16:creationId xmlns:a16="http://schemas.microsoft.com/office/drawing/2014/main" id="{387DAA41-39F0-5F44-A513-42069ECE4217}"/>
              </a:ext>
            </a:extLst>
          </p:cNvPr>
          <p:cNvSpPr txBox="1">
            <a:spLocks noGrp="1"/>
          </p:cNvSpPr>
          <p:nvPr>
            <p:ph type="title" idx="4294967295" hasCustomPrompt="1"/>
          </p:nvPr>
        </p:nvSpPr>
        <p:spPr>
          <a:xfrm>
            <a:off x="603170" y="2104477"/>
            <a:ext cx="10984072" cy="1238607"/>
          </a:xfrm>
          <a:prstGeom prst="rect">
            <a:avLst/>
          </a:prstGeom>
        </p:spPr>
        <p:txBody>
          <a:bodyPr anchor="b">
            <a:noAutofit/>
          </a:bodyPr>
          <a:lstStyle>
            <a:lvl1pPr algn="ctr">
              <a:defRPr sz="4800" b="0" cap="all" spc="0" baseline="0">
                <a:solidFill>
                  <a:srgbClr val="FFFFFF"/>
                </a:solidFill>
                <a:latin typeface="Lato" panose="020F0502020204030203" pitchFamily="34" charset="0"/>
                <a:ea typeface="Lato" panose="020F0502020204030203" pitchFamily="34" charset="0"/>
                <a:cs typeface="Lato" panose="020F0502020204030203" pitchFamily="34" charset="0"/>
                <a:sym typeface="Open Sans ExtraBold"/>
              </a:defRPr>
            </a:lvl1pPr>
          </a:lstStyle>
          <a:p>
            <a:r>
              <a:rPr lang="en-US" dirty="0"/>
              <a:t>CLICK TO EDIT MASTER TITLE STYLE</a:t>
            </a:r>
          </a:p>
        </p:txBody>
      </p:sp>
      <p:sp>
        <p:nvSpPr>
          <p:cNvPr id="11" name="Subheading">
            <a:extLst>
              <a:ext uri="{FF2B5EF4-FFF2-40B4-BE49-F238E27FC236}">
                <a16:creationId xmlns:a16="http://schemas.microsoft.com/office/drawing/2014/main" id="{CCC80CCD-70FD-6C43-BCC9-2BB699B59FA9}"/>
              </a:ext>
            </a:extLst>
          </p:cNvPr>
          <p:cNvSpPr txBox="1">
            <a:spLocks noGrp="1"/>
          </p:cNvSpPr>
          <p:nvPr>
            <p:ph type="body" sz="quarter" idx="4294967295" hasCustomPrompt="1"/>
          </p:nvPr>
        </p:nvSpPr>
        <p:spPr>
          <a:xfrm>
            <a:off x="603171" y="3511353"/>
            <a:ext cx="10984071" cy="813246"/>
          </a:xfrm>
          <a:prstGeom prst="rect">
            <a:avLst/>
          </a:prstGeom>
        </p:spPr>
        <p:txBody>
          <a:bodyPr anchor="t"/>
          <a:lstStyle>
            <a:lvl1pPr marL="0" indent="0" algn="ctr" defTabSz="1206857">
              <a:lnSpc>
                <a:spcPct val="80000"/>
              </a:lnSpc>
              <a:spcBef>
                <a:spcPts val="0"/>
              </a:spcBef>
              <a:buSzTx/>
              <a:buNone/>
              <a:defRPr sz="2970" b="0" i="0" cap="none">
                <a:solidFill>
                  <a:srgbClr val="FFFFFF"/>
                </a:solidFill>
                <a:latin typeface="Lato Light" panose="020F0502020204030203" pitchFamily="34" charset="0"/>
                <a:ea typeface="Lato Light" panose="020F0502020204030203" pitchFamily="34" charset="0"/>
                <a:cs typeface="Lato Light" panose="020F0502020204030203" pitchFamily="34" charset="0"/>
                <a:sym typeface="Open Sans Regular Light"/>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117C1ABF-BF1C-3177-57B7-44EB14FD8829}"/>
              </a:ext>
            </a:extLst>
          </p:cNvPr>
          <p:cNvSpPr>
            <a:spLocks noGrp="1"/>
          </p:cNvSpPr>
          <p:nvPr>
            <p:ph type="body" sz="quarter" idx="10" hasCustomPrompt="1"/>
          </p:nvPr>
        </p:nvSpPr>
        <p:spPr>
          <a:xfrm>
            <a:off x="2314008" y="6280942"/>
            <a:ext cx="7562396" cy="411956"/>
          </a:xfrm>
        </p:spPr>
        <p:txBody>
          <a:bodyPr>
            <a:normAutofit/>
          </a:bodyPr>
          <a:lstStyle>
            <a:lvl1pPr marL="0" indent="0" algn="ctr">
              <a:buNone/>
              <a:defRPr sz="1600" b="0" i="0">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Optional other info</a:t>
            </a:r>
          </a:p>
        </p:txBody>
      </p:sp>
      <p:pic>
        <p:nvPicPr>
          <p:cNvPr id="16" name="Picture 15">
            <a:extLst>
              <a:ext uri="{FF2B5EF4-FFF2-40B4-BE49-F238E27FC236}">
                <a16:creationId xmlns:a16="http://schemas.microsoft.com/office/drawing/2014/main" id="{29C2E94A-6055-520A-07D3-5880C5CEE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B13F1D36-FCD0-C905-7164-321D4D099777}"/>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2">
            <a:extLst>
              <a:ext uri="{FF2B5EF4-FFF2-40B4-BE49-F238E27FC236}">
                <a16:creationId xmlns:a16="http://schemas.microsoft.com/office/drawing/2014/main" id="{4372B861-6581-9BA0-A86C-2C891BC0525F}"/>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4" name="Rounded Rectangle 3">
            <a:extLst>
              <a:ext uri="{FF2B5EF4-FFF2-40B4-BE49-F238E27FC236}">
                <a16:creationId xmlns:a16="http://schemas.microsoft.com/office/drawing/2014/main" id="{27AD7075-F1EF-1D20-4EF0-96986B79830C}"/>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99BC45D6-B6F2-7462-C884-793EB8A14C12}"/>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6F986067-3BA8-4B3B-A2E7-F305507B36A6}"/>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FC1E4C4A-68C5-0B2A-0210-B6791ACAA5D3}"/>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B1748844-B780-AB5B-399E-3F686780C4F3}"/>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828EA5D7-8C74-3A23-8A16-ECC4C9C777B9}"/>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F5E940F4-127E-F95B-FC84-39675BDA483E}"/>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D65BEC9B-4C35-69D8-8A68-AFA42A3408A5}"/>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5" name="TextBox 14">
            <a:extLst>
              <a:ext uri="{FF2B5EF4-FFF2-40B4-BE49-F238E27FC236}">
                <a16:creationId xmlns:a16="http://schemas.microsoft.com/office/drawing/2014/main" id="{9106D0C7-CB51-5411-F6E7-EC58BAA85998}"/>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7" name="TextBox 16">
            <a:extLst>
              <a:ext uri="{FF2B5EF4-FFF2-40B4-BE49-F238E27FC236}">
                <a16:creationId xmlns:a16="http://schemas.microsoft.com/office/drawing/2014/main" id="{B4D94048-32E2-AD9C-A7A1-91469798F54D}"/>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99350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ngle Para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470FF-C09C-5C45-878F-F4CBEC637948}"/>
              </a:ext>
            </a:extLst>
          </p:cNvPr>
          <p:cNvSpPr>
            <a:spLocks noGrp="1"/>
          </p:cNvSpPr>
          <p:nvPr>
            <p:ph type="body" sz="quarter" idx="10" hasCustomPrompt="1"/>
          </p:nvPr>
        </p:nvSpPr>
        <p:spPr>
          <a:xfrm>
            <a:off x="690289" y="140677"/>
            <a:ext cx="10267996" cy="1186962"/>
          </a:xfrm>
        </p:spPr>
        <p:txBody>
          <a:bodyPr>
            <a:normAutofit/>
          </a:bodyPr>
          <a:lstStyle>
            <a:lvl1pPr marL="0" indent="0">
              <a:buFont typeface="Arial" panose="020B0604020202020204" pitchFamily="34" charset="0"/>
              <a:buNone/>
              <a:defRPr sz="5000" b="0" i="0" cap="all" spc="-15" baseline="0">
                <a:latin typeface="Lato" panose="020F0502020204030203" pitchFamily="34" charset="0"/>
                <a:ea typeface="Lato" panose="020F0502020204030203" pitchFamily="34" charset="0"/>
                <a:cs typeface="Lato" panose="020F0502020204030203" pitchFamily="34" charset="0"/>
              </a:defRPr>
            </a:lvl1pPr>
          </a:lstStyle>
          <a:p>
            <a:r>
              <a:rPr lang="en-US" dirty="0"/>
              <a:t>SINGLE PARAGRAPH HEADING</a:t>
            </a:r>
          </a:p>
        </p:txBody>
      </p:sp>
      <p:sp>
        <p:nvSpPr>
          <p:cNvPr id="19" name="Text Placeholder 18">
            <a:extLst>
              <a:ext uri="{FF2B5EF4-FFF2-40B4-BE49-F238E27FC236}">
                <a16:creationId xmlns:a16="http://schemas.microsoft.com/office/drawing/2014/main" id="{21913B21-D61B-1E42-A8C9-26F7184676D2}"/>
              </a:ext>
            </a:extLst>
          </p:cNvPr>
          <p:cNvSpPr>
            <a:spLocks noGrp="1"/>
          </p:cNvSpPr>
          <p:nvPr>
            <p:ph type="body" sz="quarter" idx="11" hasCustomPrompt="1"/>
          </p:nvPr>
        </p:nvSpPr>
        <p:spPr>
          <a:xfrm>
            <a:off x="1522278" y="1938528"/>
            <a:ext cx="9147381" cy="3584448"/>
          </a:xfrm>
          <a:ln w="12700">
            <a:miter lim="400000"/>
          </a:ln>
        </p:spPr>
        <p:txBody>
          <a:bodyPr lIns="50800" tIns="50800" rIns="50800" bIns="50800">
            <a:normAutofit/>
          </a:bodyPr>
          <a:lstStyle>
            <a:lvl1pPr marL="0" indent="0" algn="l">
              <a:buNone/>
              <a:defRPr kumimoji="0" lang="en-US" sz="3000" b="0" i="0" u="none" strike="noStrike" cap="none" spc="0" normalizeH="0" baseline="0" noProof="0" dirty="0">
                <a:ln>
                  <a:noFill/>
                </a:ln>
                <a:solidFill>
                  <a:srgbClr val="F6F8FF"/>
                </a:solidFill>
                <a:effectLst/>
                <a:uFillTx/>
                <a:latin typeface="Lato Light" panose="020F0502020204030203" pitchFamily="34" charset="0"/>
                <a:ea typeface="Lato Light" panose="020F0502020204030203" pitchFamily="34" charset="0"/>
                <a:cs typeface="Lato Light" panose="020F0502020204030203" pitchFamily="34" charset="0"/>
                <a:sym typeface="Helvetica Neue"/>
              </a:defRPr>
            </a:lvl1pPr>
          </a:lstStyle>
          <a:p>
            <a:r>
              <a:rPr lang="en-US" sz="2700" dirty="0"/>
              <a:t>Lorem ipsum dolor sit </a:t>
            </a:r>
            <a:r>
              <a:rPr lang="en-US" sz="2700" dirty="0" err="1"/>
              <a:t>amet</a:t>
            </a:r>
            <a:r>
              <a:rPr lang="en-US" sz="2700" dirty="0"/>
              <a:t>, </a:t>
            </a:r>
            <a:r>
              <a:rPr lang="en-US" sz="2700" dirty="0" err="1"/>
              <a:t>consectetur</a:t>
            </a:r>
            <a:r>
              <a:rPr lang="en-US" sz="2700" dirty="0"/>
              <a:t> </a:t>
            </a:r>
            <a:r>
              <a:rPr lang="en-US" sz="2700" dirty="0" err="1"/>
              <a:t>adipiscing</a:t>
            </a:r>
            <a:r>
              <a:rPr lang="en-US" sz="2700" dirty="0"/>
              <a:t> </a:t>
            </a:r>
            <a:r>
              <a:rPr lang="en-US" sz="2700" dirty="0" err="1"/>
              <a:t>elit</a:t>
            </a:r>
            <a:r>
              <a:rPr lang="en-US" sz="2700" dirty="0"/>
              <a:t>, sed do </a:t>
            </a:r>
            <a:r>
              <a:rPr lang="en-US" sz="2700" dirty="0" err="1"/>
              <a:t>eiusmod</a:t>
            </a:r>
            <a:r>
              <a:rPr lang="en-US" sz="2700" dirty="0"/>
              <a:t> </a:t>
            </a:r>
            <a:r>
              <a:rPr lang="en-US" sz="2700" dirty="0" err="1"/>
              <a:t>tempor</a:t>
            </a:r>
            <a:r>
              <a:rPr lang="en-US" sz="2700" dirty="0"/>
              <a:t> </a:t>
            </a:r>
            <a:r>
              <a:rPr lang="en-US" sz="2700" dirty="0" err="1"/>
              <a:t>incididunt</a:t>
            </a:r>
            <a:r>
              <a:rPr lang="en-US" sz="2700" dirty="0"/>
              <a:t> </a:t>
            </a:r>
            <a:r>
              <a:rPr lang="en-US" sz="2700" dirty="0" err="1"/>
              <a:t>ut</a:t>
            </a:r>
            <a:r>
              <a:rPr lang="en-US" sz="2700" dirty="0"/>
              <a:t> </a:t>
            </a:r>
            <a:r>
              <a:rPr lang="en-US" sz="2700" dirty="0" err="1"/>
              <a:t>labore</a:t>
            </a:r>
            <a:r>
              <a:rPr lang="en-US" sz="2700" dirty="0"/>
              <a:t> et dolore magna </a:t>
            </a:r>
            <a:r>
              <a:rPr lang="en-US" sz="2700" dirty="0" err="1"/>
              <a:t>aliqua</a:t>
            </a:r>
            <a:r>
              <a:rPr lang="en-US" sz="2700" dirty="0"/>
              <a:t>. Ut </a:t>
            </a:r>
            <a:r>
              <a:rPr lang="en-US" sz="2700" dirty="0" err="1"/>
              <a:t>enim</a:t>
            </a:r>
            <a:r>
              <a:rPr lang="en-US" sz="2700" dirty="0"/>
              <a:t> ad minim </a:t>
            </a:r>
            <a:r>
              <a:rPr lang="en-US" sz="2700" dirty="0" err="1"/>
              <a:t>veniam</a:t>
            </a:r>
            <a:r>
              <a:rPr lang="en-US" sz="2700" dirty="0"/>
              <a:t>, </a:t>
            </a:r>
            <a:r>
              <a:rPr lang="en-US" sz="2700" dirty="0" err="1"/>
              <a:t>quis</a:t>
            </a:r>
            <a:r>
              <a:rPr lang="en-US" sz="2700" dirty="0"/>
              <a:t> </a:t>
            </a:r>
            <a:r>
              <a:rPr lang="en-US" sz="2700" dirty="0" err="1"/>
              <a:t>nostrud</a:t>
            </a:r>
            <a:r>
              <a:rPr lang="en-US" sz="2700" dirty="0"/>
              <a:t> exercitation </a:t>
            </a:r>
            <a:r>
              <a:rPr lang="en-US" sz="2700" dirty="0" err="1"/>
              <a:t>ullamco</a:t>
            </a:r>
            <a:r>
              <a:rPr lang="en-US" sz="2700" dirty="0"/>
              <a:t> </a:t>
            </a:r>
            <a:r>
              <a:rPr lang="en-US" sz="2700" dirty="0" err="1"/>
              <a:t>laboris</a:t>
            </a:r>
            <a:r>
              <a:rPr lang="en-US" sz="2700" dirty="0"/>
              <a:t> nisi </a:t>
            </a:r>
            <a:r>
              <a:rPr lang="en-US" sz="2700" dirty="0" err="1"/>
              <a:t>ut</a:t>
            </a:r>
            <a:r>
              <a:rPr lang="en-US" sz="2700" dirty="0"/>
              <a:t> </a:t>
            </a:r>
            <a:r>
              <a:rPr lang="en-US" sz="2700" dirty="0" err="1"/>
              <a:t>aliquip</a:t>
            </a:r>
            <a:r>
              <a:rPr lang="en-US" sz="2700" dirty="0"/>
              <a:t> ex </a:t>
            </a:r>
            <a:r>
              <a:rPr lang="en-US" sz="2700" dirty="0" err="1"/>
              <a:t>ea</a:t>
            </a:r>
            <a:r>
              <a:rPr lang="en-US" sz="2700" dirty="0"/>
              <a:t> </a:t>
            </a:r>
            <a:r>
              <a:rPr lang="en-US" sz="2700" dirty="0" err="1"/>
              <a:t>commodo</a:t>
            </a:r>
            <a:r>
              <a:rPr lang="en-US" sz="2700" dirty="0"/>
              <a:t> </a:t>
            </a:r>
            <a:r>
              <a:rPr lang="en-US" sz="2700" dirty="0" err="1"/>
              <a:t>consequat</a:t>
            </a:r>
            <a:r>
              <a:rPr lang="en-US" sz="2700" dirty="0"/>
              <a:t>. </a:t>
            </a:r>
          </a:p>
        </p:txBody>
      </p:sp>
      <p:pic>
        <p:nvPicPr>
          <p:cNvPr id="3" name="Picture 2">
            <a:extLst>
              <a:ext uri="{FF2B5EF4-FFF2-40B4-BE49-F238E27FC236}">
                <a16:creationId xmlns:a16="http://schemas.microsoft.com/office/drawing/2014/main" id="{6801D6DB-D6C7-C71B-9A46-9EDBA72430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684D8890-04F4-49A6-1818-A218CDC818EA}"/>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a:extLst>
              <a:ext uri="{FF2B5EF4-FFF2-40B4-BE49-F238E27FC236}">
                <a16:creationId xmlns:a16="http://schemas.microsoft.com/office/drawing/2014/main" id="{C9F05987-7022-C1E5-AC42-CDDDAEC9EB8C}"/>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ACE35E95-8474-EFD1-7A76-6EDD236868EB}"/>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EA85FE16-07B2-FEEB-7320-1E3E8DB82194}"/>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6DD2F0E6-294A-755E-5E33-360DCF6B08B2}"/>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EFC27F2B-FB5D-4519-52C6-02B18BA60ACD}"/>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10109B16-2346-9990-751D-5E9977F5CEFD}"/>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B402E2E4-71CE-9CFD-B78C-AE5E5A63D7B6}"/>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89FC4D61-CE88-1FD0-3632-4ACA927AB9DB}"/>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0924ABB3-F1C7-E12E-7700-7379A510107B}"/>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33F868F0-B8E0-C392-B457-65AF78511C4A}"/>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5" name="TextBox 14">
            <a:extLst>
              <a:ext uri="{FF2B5EF4-FFF2-40B4-BE49-F238E27FC236}">
                <a16:creationId xmlns:a16="http://schemas.microsoft.com/office/drawing/2014/main" id="{EA18C3FE-9C1C-EF28-1973-D81910D099F9}"/>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235820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470FF-C09C-5C45-878F-F4CBEC637948}"/>
              </a:ext>
            </a:extLst>
          </p:cNvPr>
          <p:cNvSpPr>
            <a:spLocks noGrp="1"/>
          </p:cNvSpPr>
          <p:nvPr>
            <p:ph type="body" sz="quarter" idx="10" hasCustomPrompt="1"/>
          </p:nvPr>
        </p:nvSpPr>
        <p:spPr>
          <a:xfrm>
            <a:off x="690289" y="140677"/>
            <a:ext cx="10267996" cy="1186962"/>
          </a:xfrm>
        </p:spPr>
        <p:txBody>
          <a:bodyPr>
            <a:normAutofit/>
          </a:bodyPr>
          <a:lstStyle>
            <a:lvl1pPr marL="0" indent="0">
              <a:buFont typeface="Arial" panose="020B0604020202020204" pitchFamily="34" charset="0"/>
              <a:buNone/>
              <a:defRPr sz="5000" b="0" i="0" cap="all" spc="-15" baseline="0">
                <a:latin typeface="Lato" panose="020F0502020204030203" pitchFamily="34" charset="0"/>
                <a:ea typeface="Lato" panose="020F0502020204030203" pitchFamily="34" charset="0"/>
                <a:cs typeface="Lato" panose="020F0502020204030203" pitchFamily="34" charset="0"/>
              </a:defRPr>
            </a:lvl1pPr>
          </a:lstStyle>
          <a:p>
            <a:r>
              <a:rPr lang="en-US" dirty="0"/>
              <a:t>Image Slide Heading</a:t>
            </a:r>
          </a:p>
        </p:txBody>
      </p:sp>
      <p:sp>
        <p:nvSpPr>
          <p:cNvPr id="19" name="Text Placeholder 18">
            <a:extLst>
              <a:ext uri="{FF2B5EF4-FFF2-40B4-BE49-F238E27FC236}">
                <a16:creationId xmlns:a16="http://schemas.microsoft.com/office/drawing/2014/main" id="{21913B21-D61B-1E42-A8C9-26F7184676D2}"/>
              </a:ext>
            </a:extLst>
          </p:cNvPr>
          <p:cNvSpPr>
            <a:spLocks noGrp="1"/>
          </p:cNvSpPr>
          <p:nvPr>
            <p:ph type="body" sz="quarter" idx="11" hasCustomPrompt="1"/>
          </p:nvPr>
        </p:nvSpPr>
        <p:spPr>
          <a:xfrm>
            <a:off x="929611" y="1638902"/>
            <a:ext cx="5422226" cy="4352206"/>
          </a:xfrm>
          <a:ln w="12700">
            <a:miter lim="400000"/>
          </a:ln>
        </p:spPr>
        <p:txBody>
          <a:bodyPr lIns="50800" tIns="50800" rIns="50800" bIns="50800">
            <a:normAutofit/>
          </a:bodyPr>
          <a:lstStyle>
            <a:lvl1pPr marL="0" indent="0" algn="l">
              <a:buNone/>
              <a:defRPr kumimoji="0" lang="en-US" sz="3000" b="0" i="0" u="none" strike="noStrike" cap="none" spc="0" normalizeH="0" baseline="0" noProof="0" dirty="0">
                <a:ln>
                  <a:noFill/>
                </a:ln>
                <a:solidFill>
                  <a:srgbClr val="F6F8FF"/>
                </a:solidFill>
                <a:effectLst/>
                <a:uFillTx/>
                <a:latin typeface="Lato Light" panose="020F0502020204030203" pitchFamily="34" charset="0"/>
                <a:ea typeface="Lato Light" panose="020F0502020204030203" pitchFamily="34" charset="0"/>
                <a:cs typeface="Lato Light" panose="020F0502020204030203" pitchFamily="34" charset="0"/>
                <a:sym typeface="Helvetica Neue"/>
              </a:defRPr>
            </a:lvl1pPr>
          </a:lstStyle>
          <a:p>
            <a:r>
              <a:rPr lang="en-US" sz="2700" dirty="0"/>
              <a:t>Lorem ipsum dolor sit </a:t>
            </a:r>
            <a:r>
              <a:rPr lang="en-US" sz="2700" dirty="0" err="1"/>
              <a:t>amet</a:t>
            </a:r>
            <a:r>
              <a:rPr lang="en-US" sz="2700" dirty="0"/>
              <a:t>, </a:t>
            </a:r>
            <a:r>
              <a:rPr lang="en-US" sz="2700" dirty="0" err="1"/>
              <a:t>consectetur</a:t>
            </a:r>
            <a:r>
              <a:rPr lang="en-US" sz="2700" dirty="0"/>
              <a:t> </a:t>
            </a:r>
            <a:r>
              <a:rPr lang="en-US" sz="2700" dirty="0" err="1"/>
              <a:t>adipiscing</a:t>
            </a:r>
            <a:r>
              <a:rPr lang="en-US" sz="2700" dirty="0"/>
              <a:t> </a:t>
            </a:r>
            <a:r>
              <a:rPr lang="en-US" sz="2700" dirty="0" err="1"/>
              <a:t>elit</a:t>
            </a:r>
            <a:r>
              <a:rPr lang="en-US" sz="2700" dirty="0"/>
              <a:t>, sed do </a:t>
            </a:r>
            <a:r>
              <a:rPr lang="en-US" sz="2700" dirty="0" err="1"/>
              <a:t>eiusmod</a:t>
            </a:r>
            <a:r>
              <a:rPr lang="en-US" sz="2700" dirty="0"/>
              <a:t> </a:t>
            </a:r>
            <a:r>
              <a:rPr lang="en-US" sz="2700" dirty="0" err="1"/>
              <a:t>tempor</a:t>
            </a:r>
            <a:r>
              <a:rPr lang="en-US" sz="2700" dirty="0"/>
              <a:t> </a:t>
            </a:r>
            <a:r>
              <a:rPr lang="en-US" sz="2700" dirty="0" err="1"/>
              <a:t>incididunt</a:t>
            </a:r>
            <a:r>
              <a:rPr lang="en-US" sz="2700" dirty="0"/>
              <a:t> </a:t>
            </a:r>
            <a:r>
              <a:rPr lang="en-US" sz="2700" dirty="0" err="1"/>
              <a:t>ut</a:t>
            </a:r>
            <a:r>
              <a:rPr lang="en-US" sz="2700" dirty="0"/>
              <a:t> </a:t>
            </a:r>
            <a:r>
              <a:rPr lang="en-US" sz="2700" dirty="0" err="1"/>
              <a:t>labore</a:t>
            </a:r>
            <a:r>
              <a:rPr lang="en-US" sz="2700" dirty="0"/>
              <a:t> et dolore magna </a:t>
            </a:r>
            <a:r>
              <a:rPr lang="en-US" sz="2700" dirty="0" err="1"/>
              <a:t>aliqua</a:t>
            </a:r>
            <a:r>
              <a:rPr lang="en-US" sz="2700" dirty="0"/>
              <a:t>. Ut </a:t>
            </a:r>
            <a:r>
              <a:rPr lang="en-US" sz="2700" dirty="0" err="1"/>
              <a:t>enim</a:t>
            </a:r>
            <a:r>
              <a:rPr lang="en-US" sz="2700" dirty="0"/>
              <a:t> ad minim </a:t>
            </a:r>
            <a:r>
              <a:rPr lang="en-US" sz="2700" dirty="0" err="1"/>
              <a:t>veniam</a:t>
            </a:r>
            <a:r>
              <a:rPr lang="en-US" sz="2700" dirty="0"/>
              <a:t>, </a:t>
            </a:r>
            <a:r>
              <a:rPr lang="en-US" sz="2700" dirty="0" err="1"/>
              <a:t>quis</a:t>
            </a:r>
            <a:r>
              <a:rPr lang="en-US" sz="2700" dirty="0"/>
              <a:t> </a:t>
            </a:r>
            <a:r>
              <a:rPr lang="en-US" sz="2700" dirty="0" err="1"/>
              <a:t>nostrud</a:t>
            </a:r>
            <a:r>
              <a:rPr lang="en-US" sz="2700" dirty="0"/>
              <a:t> exercitation </a:t>
            </a:r>
            <a:r>
              <a:rPr lang="en-US" sz="2700" dirty="0" err="1"/>
              <a:t>ullamco</a:t>
            </a:r>
            <a:r>
              <a:rPr lang="en-US" sz="2700" dirty="0"/>
              <a:t> </a:t>
            </a:r>
            <a:r>
              <a:rPr lang="en-US" sz="2700" dirty="0" err="1"/>
              <a:t>laboris</a:t>
            </a:r>
            <a:r>
              <a:rPr lang="en-US" sz="2700" dirty="0"/>
              <a:t> nisi </a:t>
            </a:r>
            <a:r>
              <a:rPr lang="en-US" sz="2700" dirty="0" err="1"/>
              <a:t>ut</a:t>
            </a:r>
            <a:r>
              <a:rPr lang="en-US" sz="2700" dirty="0"/>
              <a:t> </a:t>
            </a:r>
            <a:r>
              <a:rPr lang="en-US" sz="2700" dirty="0" err="1"/>
              <a:t>aliquip</a:t>
            </a:r>
            <a:r>
              <a:rPr lang="en-US" sz="2700" dirty="0"/>
              <a:t> ex </a:t>
            </a:r>
            <a:r>
              <a:rPr lang="en-US" sz="2700" dirty="0" err="1"/>
              <a:t>ea</a:t>
            </a:r>
            <a:endParaRPr lang="en-US" sz="2700" dirty="0"/>
          </a:p>
        </p:txBody>
      </p:sp>
      <p:pic>
        <p:nvPicPr>
          <p:cNvPr id="3" name="Picture 2">
            <a:extLst>
              <a:ext uri="{FF2B5EF4-FFF2-40B4-BE49-F238E27FC236}">
                <a16:creationId xmlns:a16="http://schemas.microsoft.com/office/drawing/2014/main" id="{6801D6DB-D6C7-C71B-9A46-9EDBA72430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684D8890-04F4-49A6-1818-A218CDC818EA}"/>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a:extLst>
              <a:ext uri="{FF2B5EF4-FFF2-40B4-BE49-F238E27FC236}">
                <a16:creationId xmlns:a16="http://schemas.microsoft.com/office/drawing/2014/main" id="{C9F05987-7022-C1E5-AC42-CDDDAEC9EB8C}"/>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ACE35E95-8474-EFD1-7A76-6EDD236868EB}"/>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EA85FE16-07B2-FEEB-7320-1E3E8DB82194}"/>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6DD2F0E6-294A-755E-5E33-360DCF6B08B2}"/>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EFC27F2B-FB5D-4519-52C6-02B18BA60ACD}"/>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10109B16-2346-9990-751D-5E9977F5CEFD}"/>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B402E2E4-71CE-9CFD-B78C-AE5E5A63D7B6}"/>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89FC4D61-CE88-1FD0-3632-4ACA927AB9DB}"/>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0924ABB3-F1C7-E12E-7700-7379A510107B}"/>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33F868F0-B8E0-C392-B457-65AF78511C4A}"/>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5" name="TextBox 14">
            <a:extLst>
              <a:ext uri="{FF2B5EF4-FFF2-40B4-BE49-F238E27FC236}">
                <a16:creationId xmlns:a16="http://schemas.microsoft.com/office/drawing/2014/main" id="{EA18C3FE-9C1C-EF28-1973-D81910D099F9}"/>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
        <p:nvSpPr>
          <p:cNvPr id="17" name="Picture Placeholder 16">
            <a:extLst>
              <a:ext uri="{FF2B5EF4-FFF2-40B4-BE49-F238E27FC236}">
                <a16:creationId xmlns:a16="http://schemas.microsoft.com/office/drawing/2014/main" id="{75782551-CD9F-2911-C6F2-DAAB2E81D447}"/>
              </a:ext>
            </a:extLst>
          </p:cNvPr>
          <p:cNvSpPr>
            <a:spLocks noGrp="1"/>
          </p:cNvSpPr>
          <p:nvPr>
            <p:ph type="pic" sz="quarter" idx="12"/>
          </p:nvPr>
        </p:nvSpPr>
        <p:spPr>
          <a:xfrm>
            <a:off x="6858000" y="1638902"/>
            <a:ext cx="3854752" cy="403376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75524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46D3920-070C-B83A-3448-F80F6A03D98E}"/>
              </a:ext>
            </a:extLst>
          </p:cNvPr>
          <p:cNvSpPr>
            <a:spLocks noGrp="1"/>
          </p:cNvSpPr>
          <p:nvPr>
            <p:ph type="body" sz="quarter" idx="10" hasCustomPrompt="1"/>
          </p:nvPr>
        </p:nvSpPr>
        <p:spPr>
          <a:xfrm>
            <a:off x="690289" y="140677"/>
            <a:ext cx="10267996" cy="1186962"/>
          </a:xfrm>
        </p:spPr>
        <p:txBody>
          <a:bodyPr>
            <a:normAutofit/>
          </a:bodyPr>
          <a:lstStyle>
            <a:lvl1pPr marL="0" indent="0">
              <a:buFont typeface="Arial" panose="020B0604020202020204" pitchFamily="34" charset="0"/>
              <a:buNone/>
              <a:defRPr sz="5000" b="0" i="0" cap="all" spc="-15" baseline="0">
                <a:latin typeface="Lato" panose="020F0502020204030203" pitchFamily="34" charset="0"/>
                <a:ea typeface="Lato" panose="020F0502020204030203" pitchFamily="34" charset="0"/>
                <a:cs typeface="Lato" panose="020F0502020204030203" pitchFamily="34" charset="0"/>
              </a:defRPr>
            </a:lvl1pPr>
          </a:lstStyle>
          <a:p>
            <a:r>
              <a:rPr lang="en-US" dirty="0"/>
              <a:t>BULLETED SLIDE TITLE</a:t>
            </a:r>
          </a:p>
        </p:txBody>
      </p:sp>
      <p:sp>
        <p:nvSpPr>
          <p:cNvPr id="6" name="Text Placeholder 5">
            <a:extLst>
              <a:ext uri="{FF2B5EF4-FFF2-40B4-BE49-F238E27FC236}">
                <a16:creationId xmlns:a16="http://schemas.microsoft.com/office/drawing/2014/main" id="{69B2E42C-A352-BC44-AFD9-93D784650945}"/>
              </a:ext>
            </a:extLst>
          </p:cNvPr>
          <p:cNvSpPr>
            <a:spLocks noGrp="1"/>
          </p:cNvSpPr>
          <p:nvPr>
            <p:ph type="body" sz="quarter" idx="11" hasCustomPrompt="1"/>
          </p:nvPr>
        </p:nvSpPr>
        <p:spPr>
          <a:xfrm>
            <a:off x="1065110" y="1686637"/>
            <a:ext cx="8411369" cy="4368800"/>
          </a:xfrm>
        </p:spPr>
        <p:txBody>
          <a:bodyPr/>
          <a:lstStyle>
            <a:lvl1pPr>
              <a:defRPr b="0" i="0">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p:txBody>
      </p:sp>
      <p:pic>
        <p:nvPicPr>
          <p:cNvPr id="15" name="Picture 14">
            <a:extLst>
              <a:ext uri="{FF2B5EF4-FFF2-40B4-BE49-F238E27FC236}">
                <a16:creationId xmlns:a16="http://schemas.microsoft.com/office/drawing/2014/main" id="{85BD5963-950B-C4C5-ACE9-EC429847AE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CB8BBDB4-A9F1-A7A4-D995-512B3BA8A003}"/>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a:extLst>
              <a:ext uri="{FF2B5EF4-FFF2-40B4-BE49-F238E27FC236}">
                <a16:creationId xmlns:a16="http://schemas.microsoft.com/office/drawing/2014/main" id="{C857E4B3-11F9-2DFD-24F2-8470A8B7119E}"/>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5" name="Rounded Rectangle 4">
            <a:extLst>
              <a:ext uri="{FF2B5EF4-FFF2-40B4-BE49-F238E27FC236}">
                <a16:creationId xmlns:a16="http://schemas.microsoft.com/office/drawing/2014/main" id="{B4B9EBCC-7F91-7106-2B2F-005501536229}"/>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49CEC25B-B761-FCDE-C258-9A71BE597D6D}"/>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2AF060BD-9501-75AB-C0E9-F425A601F573}"/>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48230D99-D7FD-D6DF-8308-E28C1151149E}"/>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FD64B416-871F-FA72-86BE-AC490C8C5DEA}"/>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9954F536-6500-1719-E118-0A6FFF110023}"/>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3CDFED26-D7B1-0FD3-AFBE-BA50714D787C}"/>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3402AFAD-0D90-8063-5269-E733A65EF08F}"/>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396A6700-7447-CBA1-29C9-2B829A3A2268}"/>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6B304D93-579A-5D47-DB7A-2A4FBC0311BF}"/>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8483850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lternate Bullets - Two Thir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2470FF-C09C-5C45-878F-F4CBEC637948}"/>
              </a:ext>
            </a:extLst>
          </p:cNvPr>
          <p:cNvSpPr>
            <a:spLocks noGrp="1"/>
          </p:cNvSpPr>
          <p:nvPr>
            <p:ph type="body" sz="quarter" idx="10" hasCustomPrompt="1"/>
          </p:nvPr>
        </p:nvSpPr>
        <p:spPr>
          <a:xfrm>
            <a:off x="685711" y="484632"/>
            <a:ext cx="7086690" cy="718004"/>
          </a:xfrm>
        </p:spPr>
        <p:txBody>
          <a:bodyPr>
            <a:normAutofit/>
          </a:bodyPr>
          <a:lstStyle>
            <a:lvl1pPr marL="0" indent="0">
              <a:lnSpc>
                <a:spcPct val="90000"/>
              </a:lnSpc>
              <a:buFont typeface="Arial" panose="020B0604020202020204" pitchFamily="34" charset="0"/>
              <a:buNone/>
              <a:defRPr sz="4400" b="0" i="0" cap="all" baseline="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r>
              <a:rPr lang="en-US" dirty="0"/>
              <a:t>BULLETED SLIDE TITLE</a:t>
            </a:r>
          </a:p>
        </p:txBody>
      </p:sp>
      <p:sp>
        <p:nvSpPr>
          <p:cNvPr id="3" name="Text Placeholder 5">
            <a:extLst>
              <a:ext uri="{FF2B5EF4-FFF2-40B4-BE49-F238E27FC236}">
                <a16:creationId xmlns:a16="http://schemas.microsoft.com/office/drawing/2014/main" id="{1D213EC9-AB55-0DA3-4F6D-92390D9766BA}"/>
              </a:ext>
            </a:extLst>
          </p:cNvPr>
          <p:cNvSpPr>
            <a:spLocks noGrp="1"/>
          </p:cNvSpPr>
          <p:nvPr>
            <p:ph type="body" sz="quarter" idx="11" hasCustomPrompt="1"/>
          </p:nvPr>
        </p:nvSpPr>
        <p:spPr>
          <a:xfrm>
            <a:off x="1065110" y="1687267"/>
            <a:ext cx="6707291" cy="4368800"/>
          </a:xfrm>
        </p:spPr>
        <p:txBody>
          <a:bodyPr/>
          <a:lstStyle>
            <a:lvl1pPr>
              <a:defRPr b="0" i="0">
                <a:solidFill>
                  <a:srgbClr val="121D40"/>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Bullet 1</a:t>
            </a:r>
          </a:p>
          <a:p>
            <a:pPr lvl="0"/>
            <a:r>
              <a:rPr lang="en-US" dirty="0"/>
              <a:t>Bullet 2</a:t>
            </a:r>
          </a:p>
          <a:p>
            <a:pPr lvl="0"/>
            <a:r>
              <a:rPr lang="en-US" dirty="0"/>
              <a:t>Bullet 3</a:t>
            </a:r>
          </a:p>
          <a:p>
            <a:pPr lvl="0"/>
            <a:r>
              <a:rPr lang="en-US" dirty="0"/>
              <a:t>Bullet 4</a:t>
            </a:r>
          </a:p>
          <a:p>
            <a:pPr lvl="0"/>
            <a:r>
              <a:rPr lang="en-US" dirty="0"/>
              <a:t>Bullet 5</a:t>
            </a:r>
          </a:p>
        </p:txBody>
      </p:sp>
      <p:pic>
        <p:nvPicPr>
          <p:cNvPr id="4" name="Picture 3">
            <a:extLst>
              <a:ext uri="{FF2B5EF4-FFF2-40B4-BE49-F238E27FC236}">
                <a16:creationId xmlns:a16="http://schemas.microsoft.com/office/drawing/2014/main" id="{9E16120A-EBFF-9053-6ECF-D081FCBA8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7344" y="6039844"/>
            <a:ext cx="1454045" cy="653054"/>
          </a:xfrm>
          <a:prstGeom prst="rect">
            <a:avLst/>
          </a:prstGeom>
        </p:spPr>
      </p:pic>
      <p:sp>
        <p:nvSpPr>
          <p:cNvPr id="2" name="Rounded Rectangle 1">
            <a:extLst>
              <a:ext uri="{FF2B5EF4-FFF2-40B4-BE49-F238E27FC236}">
                <a16:creationId xmlns:a16="http://schemas.microsoft.com/office/drawing/2014/main" id="{87A2C79C-D088-0B93-A6C1-752203E06926}"/>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5">
            <a:extLst>
              <a:ext uri="{FF2B5EF4-FFF2-40B4-BE49-F238E27FC236}">
                <a16:creationId xmlns:a16="http://schemas.microsoft.com/office/drawing/2014/main" id="{D17BA0E1-B33B-8721-9D89-9D9877B8F669}"/>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7" name="Rounded Rectangle 6">
            <a:extLst>
              <a:ext uri="{FF2B5EF4-FFF2-40B4-BE49-F238E27FC236}">
                <a16:creationId xmlns:a16="http://schemas.microsoft.com/office/drawing/2014/main" id="{76B44844-B2DA-C7BC-62A3-42BD3458ABE3}"/>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TextBox 7">
            <a:extLst>
              <a:ext uri="{FF2B5EF4-FFF2-40B4-BE49-F238E27FC236}">
                <a16:creationId xmlns:a16="http://schemas.microsoft.com/office/drawing/2014/main" id="{C38C5754-7283-69A0-0B6D-CE23410EE823}"/>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9" name="Rounded Rectangle 8">
            <a:extLst>
              <a:ext uri="{FF2B5EF4-FFF2-40B4-BE49-F238E27FC236}">
                <a16:creationId xmlns:a16="http://schemas.microsoft.com/office/drawing/2014/main" id="{7D84F996-06C8-F60D-438C-62CBCF79896A}"/>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9">
            <a:extLst>
              <a:ext uri="{FF2B5EF4-FFF2-40B4-BE49-F238E27FC236}">
                <a16:creationId xmlns:a16="http://schemas.microsoft.com/office/drawing/2014/main" id="{0A497E1F-4131-5D0A-2093-AB0CC4E25F7F}"/>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1" name="Rounded Rectangle 10">
            <a:extLst>
              <a:ext uri="{FF2B5EF4-FFF2-40B4-BE49-F238E27FC236}">
                <a16:creationId xmlns:a16="http://schemas.microsoft.com/office/drawing/2014/main" id="{41B5250F-B098-A4C5-0D91-D9C4A7BE3F16}"/>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17BF25B-8AD6-1ECF-DE9C-789A9D761029}"/>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3" name="Rounded Rectangle 12">
            <a:extLst>
              <a:ext uri="{FF2B5EF4-FFF2-40B4-BE49-F238E27FC236}">
                <a16:creationId xmlns:a16="http://schemas.microsoft.com/office/drawing/2014/main" id="{53C740F7-4F61-A446-5F01-CA43A8A9FF54}"/>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a:extLst>
              <a:ext uri="{FF2B5EF4-FFF2-40B4-BE49-F238E27FC236}">
                <a16:creationId xmlns:a16="http://schemas.microsoft.com/office/drawing/2014/main" id="{68C78D5D-0D58-07F3-69DD-48BB87975ACB}"/>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5" name="TextBox 14">
            <a:extLst>
              <a:ext uri="{FF2B5EF4-FFF2-40B4-BE49-F238E27FC236}">
                <a16:creationId xmlns:a16="http://schemas.microsoft.com/office/drawing/2014/main" id="{02FDDDAB-A58E-4C0A-2F31-19303D8CF5EB}"/>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6" name="TextBox 15">
            <a:extLst>
              <a:ext uri="{FF2B5EF4-FFF2-40B4-BE49-F238E27FC236}">
                <a16:creationId xmlns:a16="http://schemas.microsoft.com/office/drawing/2014/main" id="{A3652BF0-C25F-7962-0E34-3683CB99E61B}"/>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43341485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ounded Rectangle 3">
            <a:extLst>
              <a:ext uri="{FF2B5EF4-FFF2-40B4-BE49-F238E27FC236}">
                <a16:creationId xmlns:a16="http://schemas.microsoft.com/office/drawing/2014/main" id="{CCA2360D-687F-909D-A49B-3B410DFAFCFA}"/>
              </a:ext>
            </a:extLst>
          </p:cNvPr>
          <p:cNvSpPr/>
          <p:nvPr/>
        </p:nvSpPr>
        <p:spPr>
          <a:xfrm>
            <a:off x="-642063" y="33453"/>
            <a:ext cx="539646" cy="539646"/>
          </a:xfrm>
          <a:prstGeom prst="roundRect">
            <a:avLst>
              <a:gd name="adj" fmla="val 16049"/>
            </a:avLst>
          </a:prstGeom>
          <a:solidFill>
            <a:srgbClr val="121D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20972D4F-7AB5-626A-A8FA-F4432C6D9D2C}"/>
              </a:ext>
            </a:extLst>
          </p:cNvPr>
          <p:cNvSpPr txBox="1"/>
          <p:nvPr/>
        </p:nvSpPr>
        <p:spPr>
          <a:xfrm>
            <a:off x="-1884373" y="63433"/>
            <a:ext cx="1191127" cy="507831"/>
          </a:xfrm>
          <a:prstGeom prst="rect">
            <a:avLst/>
          </a:prstGeom>
          <a:noFill/>
        </p:spPr>
        <p:txBody>
          <a:bodyPr wrap="square" rtlCol="0">
            <a:spAutoFit/>
          </a:bodyPr>
          <a:lstStyle/>
          <a:p>
            <a:pPr algn="r"/>
            <a:r>
              <a:rPr lang="en-US" sz="900" dirty="0">
                <a:latin typeface="Lato" panose="020F0502020204030203" pitchFamily="34" charset="0"/>
                <a:ea typeface="Lato" panose="020F0502020204030203" pitchFamily="34" charset="0"/>
                <a:cs typeface="Lato" panose="020F0502020204030203" pitchFamily="34" charset="0"/>
              </a:rPr>
              <a:t>Dark Blue </a:t>
            </a:r>
            <a:br>
              <a:rPr lang="en-US" sz="900" dirty="0">
                <a:latin typeface="Lato" panose="020F0502020204030203" pitchFamily="34" charset="0"/>
                <a:ea typeface="Lato" panose="020F0502020204030203" pitchFamily="34" charset="0"/>
                <a:cs typeface="Lato" panose="020F0502020204030203" pitchFamily="34" charset="0"/>
              </a:rPr>
            </a:br>
            <a:r>
              <a:rPr lang="en-US" sz="900" dirty="0">
                <a:latin typeface="Lato" panose="020F0502020204030203" pitchFamily="34" charset="0"/>
                <a:ea typeface="Lato" panose="020F0502020204030203" pitchFamily="34" charset="0"/>
                <a:cs typeface="Lato" panose="020F0502020204030203" pitchFamily="34" charset="0"/>
              </a:rPr>
              <a:t>(Space Cadet)</a:t>
            </a:r>
          </a:p>
          <a:p>
            <a:pPr algn="r"/>
            <a:r>
              <a:rPr lang="en-US" sz="900" dirty="0">
                <a:latin typeface="Lato" panose="020F0502020204030203" pitchFamily="34" charset="0"/>
                <a:ea typeface="Lato" panose="020F0502020204030203" pitchFamily="34" charset="0"/>
                <a:cs typeface="Lato" panose="020F0502020204030203" pitchFamily="34" charset="0"/>
              </a:rPr>
              <a:t>121D40</a:t>
            </a:r>
          </a:p>
        </p:txBody>
      </p:sp>
      <p:sp>
        <p:nvSpPr>
          <p:cNvPr id="6" name="Rounded Rectangle 5">
            <a:extLst>
              <a:ext uri="{FF2B5EF4-FFF2-40B4-BE49-F238E27FC236}">
                <a16:creationId xmlns:a16="http://schemas.microsoft.com/office/drawing/2014/main" id="{5BBD3252-0BB2-5476-C498-271D013AAA9F}"/>
              </a:ext>
            </a:extLst>
          </p:cNvPr>
          <p:cNvSpPr/>
          <p:nvPr/>
        </p:nvSpPr>
        <p:spPr>
          <a:xfrm>
            <a:off x="-642063" y="590666"/>
            <a:ext cx="539646" cy="539646"/>
          </a:xfrm>
          <a:prstGeom prst="roundRect">
            <a:avLst>
              <a:gd name="adj" fmla="val 16049"/>
            </a:avLst>
          </a:prstGeom>
          <a:solidFill>
            <a:srgbClr val="23C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6">
            <a:extLst>
              <a:ext uri="{FF2B5EF4-FFF2-40B4-BE49-F238E27FC236}">
                <a16:creationId xmlns:a16="http://schemas.microsoft.com/office/drawing/2014/main" id="{6B8C0F7E-8B30-858D-8378-30202FE17387}"/>
              </a:ext>
            </a:extLst>
          </p:cNvPr>
          <p:cNvSpPr txBox="1"/>
          <p:nvPr/>
        </p:nvSpPr>
        <p:spPr>
          <a:xfrm>
            <a:off x="-1884373" y="620646"/>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Green</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(Emerald)</a:t>
            </a:r>
          </a:p>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23CE6B</a:t>
            </a:r>
          </a:p>
        </p:txBody>
      </p:sp>
      <p:sp>
        <p:nvSpPr>
          <p:cNvPr id="8" name="Rounded Rectangle 7">
            <a:extLst>
              <a:ext uri="{FF2B5EF4-FFF2-40B4-BE49-F238E27FC236}">
                <a16:creationId xmlns:a16="http://schemas.microsoft.com/office/drawing/2014/main" id="{23CA5DFD-6A28-EE19-7205-CC34AC806557}"/>
              </a:ext>
            </a:extLst>
          </p:cNvPr>
          <p:cNvSpPr/>
          <p:nvPr/>
        </p:nvSpPr>
        <p:spPr>
          <a:xfrm>
            <a:off x="-642063" y="1147257"/>
            <a:ext cx="539646" cy="539646"/>
          </a:xfrm>
          <a:prstGeom prst="roundRect">
            <a:avLst>
              <a:gd name="adj" fmla="val 16049"/>
            </a:avLst>
          </a:prstGeom>
          <a:solidFill>
            <a:srgbClr val="F6F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506DC8D5-BF3F-CD01-8BCF-B5DD130D3CC1}"/>
              </a:ext>
            </a:extLst>
          </p:cNvPr>
          <p:cNvSpPr txBox="1"/>
          <p:nvPr/>
        </p:nvSpPr>
        <p:spPr>
          <a:xfrm>
            <a:off x="-1884373" y="1177237"/>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Off-white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(Ghost White)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F6F8FF</a:t>
            </a:r>
          </a:p>
        </p:txBody>
      </p:sp>
      <p:sp>
        <p:nvSpPr>
          <p:cNvPr id="10" name="Rounded Rectangle 9">
            <a:extLst>
              <a:ext uri="{FF2B5EF4-FFF2-40B4-BE49-F238E27FC236}">
                <a16:creationId xmlns:a16="http://schemas.microsoft.com/office/drawing/2014/main" id="{DC9A069D-9F41-8543-3D16-67C90F113176}"/>
              </a:ext>
            </a:extLst>
          </p:cNvPr>
          <p:cNvSpPr/>
          <p:nvPr/>
        </p:nvSpPr>
        <p:spPr>
          <a:xfrm>
            <a:off x="-642063" y="1703849"/>
            <a:ext cx="539646" cy="539646"/>
          </a:xfrm>
          <a:prstGeom prst="roundRect">
            <a:avLst>
              <a:gd name="adj" fmla="val 16049"/>
            </a:avLst>
          </a:prstGeom>
          <a:solidFill>
            <a:srgbClr val="84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FA5530FD-D2CE-6011-510C-F5E83F6673F3}"/>
              </a:ext>
            </a:extLst>
          </p:cNvPr>
          <p:cNvSpPr txBox="1"/>
          <p:nvPr/>
        </p:nvSpPr>
        <p:spPr>
          <a:xfrm>
            <a:off x="-1884373" y="1733829"/>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Gray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(Rocket Metallic)</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847E89</a:t>
            </a:r>
          </a:p>
        </p:txBody>
      </p:sp>
      <p:sp>
        <p:nvSpPr>
          <p:cNvPr id="12" name="Rounded Rectangle 11">
            <a:extLst>
              <a:ext uri="{FF2B5EF4-FFF2-40B4-BE49-F238E27FC236}">
                <a16:creationId xmlns:a16="http://schemas.microsoft.com/office/drawing/2014/main" id="{3B756CB9-E6EF-B8CC-CA9D-ACE20DC073EE}"/>
              </a:ext>
            </a:extLst>
          </p:cNvPr>
          <p:cNvSpPr/>
          <p:nvPr/>
        </p:nvSpPr>
        <p:spPr>
          <a:xfrm>
            <a:off x="-642063" y="2260440"/>
            <a:ext cx="539646" cy="539646"/>
          </a:xfrm>
          <a:prstGeom prst="roundRect">
            <a:avLst>
              <a:gd name="adj" fmla="val 16049"/>
            </a:avLst>
          </a:prstGeom>
          <a:solidFill>
            <a:srgbClr val="FF4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2">
            <a:extLst>
              <a:ext uri="{FF2B5EF4-FFF2-40B4-BE49-F238E27FC236}">
                <a16:creationId xmlns:a16="http://schemas.microsoft.com/office/drawing/2014/main" id="{1B9BFFDD-0183-D480-3AED-A44095B34D18}"/>
              </a:ext>
            </a:extLst>
          </p:cNvPr>
          <p:cNvSpPr txBox="1"/>
          <p:nvPr/>
        </p:nvSpPr>
        <p:spPr>
          <a:xfrm>
            <a:off x="-1884373" y="2290420"/>
            <a:ext cx="1191127" cy="507831"/>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Red </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(Tart Orange)</a:t>
            </a:r>
            <a:b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FF4242</a:t>
            </a:r>
          </a:p>
        </p:txBody>
      </p:sp>
      <p:sp>
        <p:nvSpPr>
          <p:cNvPr id="14" name="TextBox 13">
            <a:extLst>
              <a:ext uri="{FF2B5EF4-FFF2-40B4-BE49-F238E27FC236}">
                <a16:creationId xmlns:a16="http://schemas.microsoft.com/office/drawing/2014/main" id="{6D632BD2-1DA6-B461-58D0-73DFB3CF699A}"/>
              </a:ext>
            </a:extLst>
          </p:cNvPr>
          <p:cNvSpPr txBox="1"/>
          <p:nvPr/>
        </p:nvSpPr>
        <p:spPr>
          <a:xfrm>
            <a:off x="-1485900" y="2987650"/>
            <a:ext cx="1364154"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official font is Lato</a:t>
            </a:r>
          </a:p>
        </p:txBody>
      </p:sp>
      <p:sp>
        <p:nvSpPr>
          <p:cNvPr id="15" name="TextBox 14">
            <a:extLst>
              <a:ext uri="{FF2B5EF4-FFF2-40B4-BE49-F238E27FC236}">
                <a16:creationId xmlns:a16="http://schemas.microsoft.com/office/drawing/2014/main" id="{A64C47F6-3964-0C43-14E3-3158A78C77DD}"/>
              </a:ext>
            </a:extLst>
          </p:cNvPr>
          <p:cNvSpPr txBox="1"/>
          <p:nvPr/>
        </p:nvSpPr>
        <p:spPr>
          <a:xfrm>
            <a:off x="-1884373" y="3265408"/>
            <a:ext cx="1762627" cy="369332"/>
          </a:xfrm>
          <a:prstGeom prst="rect">
            <a:avLst/>
          </a:prstGeom>
          <a:noFill/>
        </p:spPr>
        <p:txBody>
          <a:bodyPr wrap="square" rtlCol="0">
            <a:spAutoFit/>
          </a:bodyPr>
          <a:lstStyle/>
          <a:p>
            <a:pPr marL="0" algn="r" defTabSz="228600" rtl="0" eaLnBrk="1" latinLnBrk="0" hangingPunct="1"/>
            <a:r>
              <a:rPr lang="en-US" sz="900" kern="1200" dirty="0">
                <a:solidFill>
                  <a:schemeClr val="tx1"/>
                </a:solidFill>
                <a:latin typeface="Lato" panose="020F0502020204030203" pitchFamily="34" charset="0"/>
                <a:ea typeface="Lato" panose="020F0502020204030203" pitchFamily="34" charset="0"/>
                <a:cs typeface="Lato" panose="020F0502020204030203" pitchFamily="34" charset="0"/>
              </a:rPr>
              <a:t>MCIT logo font is a customized version of Quicksand</a:t>
            </a:r>
          </a:p>
        </p:txBody>
      </p:sp>
    </p:spTree>
    <p:extLst>
      <p:ext uri="{BB962C8B-B14F-4D97-AF65-F5344CB8AC3E}">
        <p14:creationId xmlns:p14="http://schemas.microsoft.com/office/powerpoint/2010/main" val="132199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p:titleStyle>
    <p:body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tiff"/><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tiff"/><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29C50-A01B-6956-D3AA-E4B2B06FE1B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6482FCF-FB25-6D24-655F-6D9BEAC9EE0A}"/>
              </a:ext>
            </a:extLst>
          </p:cNvPr>
          <p:cNvPicPr>
            <a:picLocks noChangeAspect="1"/>
          </p:cNvPicPr>
          <p:nvPr/>
        </p:nvPicPr>
        <p:blipFill>
          <a:blip r:embed="rId3">
            <a:alphaModFix/>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CEDDFE-B035-36E5-CEAD-35730B2DF6EF}"/>
              </a:ext>
            </a:extLst>
          </p:cNvPr>
          <p:cNvSpPr>
            <a:spLocks noGrp="1"/>
          </p:cNvSpPr>
          <p:nvPr>
            <p:ph type="ctrTitle"/>
          </p:nvPr>
        </p:nvSpPr>
        <p:spPr>
          <a:xfrm>
            <a:off x="1164771" y="2054576"/>
            <a:ext cx="9862458" cy="2387600"/>
          </a:xfrm>
        </p:spPr>
        <p:txBody>
          <a:bodyPr anchor="ctr">
            <a:normAutofit/>
          </a:bodyPr>
          <a:lstStyle/>
          <a:p>
            <a:r>
              <a:rPr lang="en-US" b="1" spc="-50" dirty="0">
                <a:solidFill>
                  <a:schemeClr val="tx1"/>
                </a:solidFill>
              </a:rPr>
              <a:t>WORK SMARTER WITH AI:</a:t>
            </a:r>
          </a:p>
        </p:txBody>
      </p:sp>
      <p:grpSp>
        <p:nvGrpSpPr>
          <p:cNvPr id="4" name="Group 3">
            <a:extLst>
              <a:ext uri="{FF2B5EF4-FFF2-40B4-BE49-F238E27FC236}">
                <a16:creationId xmlns:a16="http://schemas.microsoft.com/office/drawing/2014/main" id="{4E76CDE6-2F39-6CFF-FD80-D6E31A892697}"/>
              </a:ext>
            </a:extLst>
          </p:cNvPr>
          <p:cNvGrpSpPr/>
          <p:nvPr/>
        </p:nvGrpSpPr>
        <p:grpSpPr>
          <a:xfrm>
            <a:off x="1386840" y="2371025"/>
            <a:ext cx="9418320" cy="1754703"/>
            <a:chOff x="1706880" y="2551649"/>
            <a:chExt cx="9418320" cy="1754703"/>
          </a:xfrm>
        </p:grpSpPr>
        <p:cxnSp>
          <p:nvCxnSpPr>
            <p:cNvPr id="5" name="Straight Connector 4">
              <a:extLst>
                <a:ext uri="{FF2B5EF4-FFF2-40B4-BE49-F238E27FC236}">
                  <a16:creationId xmlns:a16="http://schemas.microsoft.com/office/drawing/2014/main" id="{21326982-7DB8-C1EF-F2DE-D12C0DB044DC}"/>
                </a:ext>
              </a:extLst>
            </p:cNvPr>
            <p:cNvCxnSpPr>
              <a:cxnSpLocks/>
            </p:cNvCxnSpPr>
            <p:nvPr/>
          </p:nvCxnSpPr>
          <p:spPr>
            <a:xfrm>
              <a:off x="1706880" y="4306352"/>
              <a:ext cx="94183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5D5D49-218A-9012-F337-8BA1B8E54CF2}"/>
                </a:ext>
              </a:extLst>
            </p:cNvPr>
            <p:cNvCxnSpPr>
              <a:cxnSpLocks/>
            </p:cNvCxnSpPr>
            <p:nvPr/>
          </p:nvCxnSpPr>
          <p:spPr>
            <a:xfrm>
              <a:off x="1706880" y="2551649"/>
              <a:ext cx="94183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602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E45F-3F74-2C49-1748-E129A29D8811}"/>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A1048E22-4384-A85B-DB50-C63FCC541906}"/>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12" name="Freeform 11">
            <a:extLst>
              <a:ext uri="{FF2B5EF4-FFF2-40B4-BE49-F238E27FC236}">
                <a16:creationId xmlns:a16="http://schemas.microsoft.com/office/drawing/2014/main" id="{2DFC1CE7-7C4C-CAF8-BFC4-387AC583B43C}"/>
              </a:ext>
            </a:extLst>
          </p:cNvPr>
          <p:cNvSpPr/>
          <p:nvPr/>
        </p:nvSpPr>
        <p:spPr>
          <a:xfrm>
            <a:off x="1993465" y="1800709"/>
            <a:ext cx="8781373" cy="842398"/>
          </a:xfrm>
          <a:custGeom>
            <a:avLst/>
            <a:gdLst>
              <a:gd name="csX0" fmla="*/ 0 w 8781373"/>
              <a:gd name="csY0" fmla="*/ 0 h 914400"/>
              <a:gd name="csX1" fmla="*/ 8628312 w 8781373"/>
              <a:gd name="csY1" fmla="*/ 0 h 914400"/>
              <a:gd name="csX2" fmla="*/ 8781373 w 8781373"/>
              <a:gd name="csY2" fmla="*/ 153061 h 914400"/>
              <a:gd name="csX3" fmla="*/ 8781373 w 8781373"/>
              <a:gd name="csY3" fmla="*/ 761339 h 914400"/>
              <a:gd name="csX4" fmla="*/ 8628312 w 8781373"/>
              <a:gd name="csY4" fmla="*/ 914400 h 914400"/>
              <a:gd name="csX5" fmla="*/ 0 w 8781373"/>
              <a:gd name="csY5" fmla="*/ 914400 h 914400"/>
              <a:gd name="csX6" fmla="*/ 63691 w 8781373"/>
              <a:gd name="csY6" fmla="*/ 861851 h 914400"/>
              <a:gd name="csX7" fmla="*/ 231302 w 8781373"/>
              <a:gd name="csY7" fmla="*/ 457200 h 914400"/>
              <a:gd name="csX8" fmla="*/ 63691 w 8781373"/>
              <a:gd name="csY8" fmla="*/ 5255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81373" h="914400">
                <a:moveTo>
                  <a:pt x="0" y="0"/>
                </a:moveTo>
                <a:lnTo>
                  <a:pt x="8628312" y="0"/>
                </a:lnTo>
                <a:cubicBezTo>
                  <a:pt x="8712845" y="0"/>
                  <a:pt x="8781373" y="68528"/>
                  <a:pt x="8781373" y="153061"/>
                </a:cubicBezTo>
                <a:lnTo>
                  <a:pt x="8781373" y="761339"/>
                </a:lnTo>
                <a:cubicBezTo>
                  <a:pt x="8781373" y="845872"/>
                  <a:pt x="8712845" y="914400"/>
                  <a:pt x="8628312" y="914400"/>
                </a:cubicBezTo>
                <a:lnTo>
                  <a:pt x="0" y="914400"/>
                </a:lnTo>
                <a:lnTo>
                  <a:pt x="63691" y="861851"/>
                </a:lnTo>
                <a:cubicBezTo>
                  <a:pt x="167250" y="758292"/>
                  <a:pt x="231302" y="615226"/>
                  <a:pt x="231302" y="457200"/>
                </a:cubicBezTo>
                <a:cubicBezTo>
                  <a:pt x="231302" y="299174"/>
                  <a:pt x="167250" y="156109"/>
                  <a:pt x="63691" y="52550"/>
                </a:cubicBezTo>
                <a:close/>
              </a:path>
            </a:pathLst>
          </a:custGeom>
          <a:gradFill>
            <a:gsLst>
              <a:gs pos="0">
                <a:schemeClr val="accent1"/>
              </a:gs>
              <a:gs pos="100000">
                <a:schemeClr val="accent1">
                  <a:alpha val="59774"/>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Title 1">
            <a:extLst>
              <a:ext uri="{FF2B5EF4-FFF2-40B4-BE49-F238E27FC236}">
                <a16:creationId xmlns:a16="http://schemas.microsoft.com/office/drawing/2014/main" id="{BB62AC3B-B1A0-C8EA-0836-A8F2B48947A5}"/>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GETTING GOOD RESULTS</a:t>
            </a:r>
          </a:p>
        </p:txBody>
      </p:sp>
      <p:sp>
        <p:nvSpPr>
          <p:cNvPr id="15" name="TextBox 14">
            <a:extLst>
              <a:ext uri="{FF2B5EF4-FFF2-40B4-BE49-F238E27FC236}">
                <a16:creationId xmlns:a16="http://schemas.microsoft.com/office/drawing/2014/main" id="{D634379F-3142-EFFD-89A4-7BA3EC8AE2C1}"/>
              </a:ext>
            </a:extLst>
          </p:cNvPr>
          <p:cNvSpPr txBox="1"/>
          <p:nvPr/>
        </p:nvSpPr>
        <p:spPr>
          <a:xfrm>
            <a:off x="2421412" y="1883354"/>
            <a:ext cx="7816645" cy="677108"/>
          </a:xfrm>
          <a:prstGeom prst="rect">
            <a:avLst/>
          </a:prstGeom>
          <a:noFill/>
        </p:spPr>
        <p:txBody>
          <a:bodyPr wrap="square" rtlCol="0" anchor="ctr">
            <a:spAutoFit/>
          </a:bodyPr>
          <a:lstStyle/>
          <a:p>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BE SPECIFIC ABOUT WHAT YOU WANT</a:t>
            </a:r>
          </a:p>
          <a:p>
            <a:r>
              <a:rPr lang="en-US" i="1" dirty="0">
                <a:solidFill>
                  <a:schemeClr val="bg2"/>
                </a:solidFill>
                <a:latin typeface="Lato" panose="020F0502020204030203" pitchFamily="34" charset="0"/>
                <a:ea typeface="Lato" panose="020F0502020204030203" pitchFamily="34" charset="0"/>
                <a:cs typeface="Lato" panose="020F0502020204030203" pitchFamily="34" charset="0"/>
              </a:rPr>
              <a:t>"Write a follow-up email about the delayed shipment" beats "write an email”.</a:t>
            </a:r>
          </a:p>
        </p:txBody>
      </p:sp>
      <p:sp>
        <p:nvSpPr>
          <p:cNvPr id="5" name="Oval 4">
            <a:extLst>
              <a:ext uri="{FF2B5EF4-FFF2-40B4-BE49-F238E27FC236}">
                <a16:creationId xmlns:a16="http://schemas.microsoft.com/office/drawing/2014/main" id="{500884A8-A5A3-93C0-E4B1-1B10A3094FC2}"/>
              </a:ext>
            </a:extLst>
          </p:cNvPr>
          <p:cNvSpPr/>
          <p:nvPr/>
        </p:nvSpPr>
        <p:spPr>
          <a:xfrm>
            <a:off x="1275312" y="1764710"/>
            <a:ext cx="914398" cy="914398"/>
          </a:xfrm>
          <a:prstGeom prst="ellipse">
            <a:avLst/>
          </a:prstGeom>
          <a:solidFill>
            <a:schemeClr val="accent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Segoe UI Semibold" panose="020B0502040204020203" pitchFamily="34" charset="0"/>
                <a:cs typeface="Segoe UI Semibold" panose="020B0502040204020203" pitchFamily="34" charset="0"/>
              </a:rPr>
              <a:t>1</a:t>
            </a:r>
          </a:p>
        </p:txBody>
      </p:sp>
      <p:sp>
        <p:nvSpPr>
          <p:cNvPr id="14" name="Freeform 13">
            <a:extLst>
              <a:ext uri="{FF2B5EF4-FFF2-40B4-BE49-F238E27FC236}">
                <a16:creationId xmlns:a16="http://schemas.microsoft.com/office/drawing/2014/main" id="{C95C5F7C-13A9-EDE8-BB23-A2A445CE50A2}"/>
              </a:ext>
            </a:extLst>
          </p:cNvPr>
          <p:cNvSpPr/>
          <p:nvPr/>
        </p:nvSpPr>
        <p:spPr>
          <a:xfrm>
            <a:off x="2809391" y="2925479"/>
            <a:ext cx="7965447" cy="832724"/>
          </a:xfrm>
          <a:custGeom>
            <a:avLst/>
            <a:gdLst>
              <a:gd name="csX0" fmla="*/ 0 w 8781373"/>
              <a:gd name="csY0" fmla="*/ 0 h 914400"/>
              <a:gd name="csX1" fmla="*/ 8628312 w 8781373"/>
              <a:gd name="csY1" fmla="*/ 0 h 914400"/>
              <a:gd name="csX2" fmla="*/ 8781373 w 8781373"/>
              <a:gd name="csY2" fmla="*/ 153061 h 914400"/>
              <a:gd name="csX3" fmla="*/ 8781373 w 8781373"/>
              <a:gd name="csY3" fmla="*/ 761339 h 914400"/>
              <a:gd name="csX4" fmla="*/ 8628312 w 8781373"/>
              <a:gd name="csY4" fmla="*/ 914400 h 914400"/>
              <a:gd name="csX5" fmla="*/ 0 w 8781373"/>
              <a:gd name="csY5" fmla="*/ 914400 h 914400"/>
              <a:gd name="csX6" fmla="*/ 63691 w 8781373"/>
              <a:gd name="csY6" fmla="*/ 861851 h 914400"/>
              <a:gd name="csX7" fmla="*/ 231302 w 8781373"/>
              <a:gd name="csY7" fmla="*/ 457200 h 914400"/>
              <a:gd name="csX8" fmla="*/ 63691 w 8781373"/>
              <a:gd name="csY8" fmla="*/ 5255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81373" h="914400">
                <a:moveTo>
                  <a:pt x="0" y="0"/>
                </a:moveTo>
                <a:lnTo>
                  <a:pt x="8628312" y="0"/>
                </a:lnTo>
                <a:cubicBezTo>
                  <a:pt x="8712845" y="0"/>
                  <a:pt x="8781373" y="68528"/>
                  <a:pt x="8781373" y="153061"/>
                </a:cubicBezTo>
                <a:lnTo>
                  <a:pt x="8781373" y="761339"/>
                </a:lnTo>
                <a:cubicBezTo>
                  <a:pt x="8781373" y="845872"/>
                  <a:pt x="8712845" y="914400"/>
                  <a:pt x="8628312" y="914400"/>
                </a:cubicBezTo>
                <a:lnTo>
                  <a:pt x="0" y="914400"/>
                </a:lnTo>
                <a:lnTo>
                  <a:pt x="63691" y="861851"/>
                </a:lnTo>
                <a:cubicBezTo>
                  <a:pt x="167250" y="758292"/>
                  <a:pt x="231302" y="615226"/>
                  <a:pt x="231302" y="457200"/>
                </a:cubicBezTo>
                <a:cubicBezTo>
                  <a:pt x="231302" y="299174"/>
                  <a:pt x="167250" y="156109"/>
                  <a:pt x="63691" y="52550"/>
                </a:cubicBezTo>
                <a:close/>
              </a:path>
            </a:pathLst>
          </a:custGeom>
          <a:gradFill>
            <a:gsLst>
              <a:gs pos="0">
                <a:schemeClr val="accent1"/>
              </a:gs>
              <a:gs pos="100000">
                <a:schemeClr val="accent1">
                  <a:alpha val="59774"/>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extBox 15">
            <a:extLst>
              <a:ext uri="{FF2B5EF4-FFF2-40B4-BE49-F238E27FC236}">
                <a16:creationId xmlns:a16="http://schemas.microsoft.com/office/drawing/2014/main" id="{D0A58815-6740-E9D0-E1A0-4E1178D8C5C4}"/>
              </a:ext>
            </a:extLst>
          </p:cNvPr>
          <p:cNvSpPr txBox="1"/>
          <p:nvPr/>
        </p:nvSpPr>
        <p:spPr>
          <a:xfrm>
            <a:off x="3237338" y="3007705"/>
            <a:ext cx="7000719" cy="677108"/>
          </a:xfrm>
          <a:prstGeom prst="rect">
            <a:avLst/>
          </a:prstGeom>
          <a:noFill/>
        </p:spPr>
        <p:txBody>
          <a:bodyPr wrap="square" rtlCol="0" anchor="ctr">
            <a:spAutoFit/>
          </a:bodyPr>
          <a:lstStyle/>
          <a:p>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GIVE CONTEXT</a:t>
            </a:r>
          </a:p>
          <a:p>
            <a:r>
              <a:rPr lang="en-US" i="1" dirty="0">
                <a:solidFill>
                  <a:schemeClr val="bg2"/>
                </a:solidFill>
                <a:latin typeface="Lato" panose="020F0502020204030203" pitchFamily="34" charset="0"/>
                <a:ea typeface="Lato" panose="020F0502020204030203" pitchFamily="34" charset="0"/>
                <a:cs typeface="Lato" panose="020F0502020204030203" pitchFamily="34" charset="0"/>
              </a:rPr>
              <a:t>Who's the audience? What's the goal? What tone are you going for?</a:t>
            </a:r>
          </a:p>
        </p:txBody>
      </p:sp>
      <p:sp>
        <p:nvSpPr>
          <p:cNvPr id="17" name="Oval 16">
            <a:extLst>
              <a:ext uri="{FF2B5EF4-FFF2-40B4-BE49-F238E27FC236}">
                <a16:creationId xmlns:a16="http://schemas.microsoft.com/office/drawing/2014/main" id="{B0DACA1B-AA6B-C816-ADD4-4B4DDEB114DF}"/>
              </a:ext>
            </a:extLst>
          </p:cNvPr>
          <p:cNvSpPr/>
          <p:nvPr/>
        </p:nvSpPr>
        <p:spPr>
          <a:xfrm>
            <a:off x="2076394" y="2892013"/>
            <a:ext cx="914400" cy="914400"/>
          </a:xfrm>
          <a:prstGeom prst="ellipse">
            <a:avLst/>
          </a:prstGeom>
          <a:solidFill>
            <a:schemeClr val="accent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Segoe UI Semibold" panose="020B0502040204020203" pitchFamily="34" charset="0"/>
                <a:cs typeface="Segoe UI Semibold" panose="020B0502040204020203" pitchFamily="34" charset="0"/>
              </a:rPr>
              <a:t>2</a:t>
            </a:r>
          </a:p>
        </p:txBody>
      </p:sp>
      <p:sp>
        <p:nvSpPr>
          <p:cNvPr id="20" name="Freeform 19">
            <a:extLst>
              <a:ext uri="{FF2B5EF4-FFF2-40B4-BE49-F238E27FC236}">
                <a16:creationId xmlns:a16="http://schemas.microsoft.com/office/drawing/2014/main" id="{E3EB48AF-5CC6-2380-F2F0-2F2C84565A6D}"/>
              </a:ext>
            </a:extLst>
          </p:cNvPr>
          <p:cNvSpPr/>
          <p:nvPr/>
        </p:nvSpPr>
        <p:spPr>
          <a:xfrm>
            <a:off x="1993465" y="4054430"/>
            <a:ext cx="8781373" cy="842398"/>
          </a:xfrm>
          <a:custGeom>
            <a:avLst/>
            <a:gdLst>
              <a:gd name="csX0" fmla="*/ 0 w 8781373"/>
              <a:gd name="csY0" fmla="*/ 0 h 914400"/>
              <a:gd name="csX1" fmla="*/ 8628312 w 8781373"/>
              <a:gd name="csY1" fmla="*/ 0 h 914400"/>
              <a:gd name="csX2" fmla="*/ 8781373 w 8781373"/>
              <a:gd name="csY2" fmla="*/ 153061 h 914400"/>
              <a:gd name="csX3" fmla="*/ 8781373 w 8781373"/>
              <a:gd name="csY3" fmla="*/ 761339 h 914400"/>
              <a:gd name="csX4" fmla="*/ 8628312 w 8781373"/>
              <a:gd name="csY4" fmla="*/ 914400 h 914400"/>
              <a:gd name="csX5" fmla="*/ 0 w 8781373"/>
              <a:gd name="csY5" fmla="*/ 914400 h 914400"/>
              <a:gd name="csX6" fmla="*/ 63691 w 8781373"/>
              <a:gd name="csY6" fmla="*/ 861851 h 914400"/>
              <a:gd name="csX7" fmla="*/ 231302 w 8781373"/>
              <a:gd name="csY7" fmla="*/ 457200 h 914400"/>
              <a:gd name="csX8" fmla="*/ 63691 w 8781373"/>
              <a:gd name="csY8" fmla="*/ 5255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81373" h="914400">
                <a:moveTo>
                  <a:pt x="0" y="0"/>
                </a:moveTo>
                <a:lnTo>
                  <a:pt x="8628312" y="0"/>
                </a:lnTo>
                <a:cubicBezTo>
                  <a:pt x="8712845" y="0"/>
                  <a:pt x="8781373" y="68528"/>
                  <a:pt x="8781373" y="153061"/>
                </a:cubicBezTo>
                <a:lnTo>
                  <a:pt x="8781373" y="761339"/>
                </a:lnTo>
                <a:cubicBezTo>
                  <a:pt x="8781373" y="845872"/>
                  <a:pt x="8712845" y="914400"/>
                  <a:pt x="8628312" y="914400"/>
                </a:cubicBezTo>
                <a:lnTo>
                  <a:pt x="0" y="914400"/>
                </a:lnTo>
                <a:lnTo>
                  <a:pt x="63691" y="861851"/>
                </a:lnTo>
                <a:cubicBezTo>
                  <a:pt x="167250" y="758292"/>
                  <a:pt x="231302" y="615226"/>
                  <a:pt x="231302" y="457200"/>
                </a:cubicBezTo>
                <a:cubicBezTo>
                  <a:pt x="231302" y="299174"/>
                  <a:pt x="167250" y="156109"/>
                  <a:pt x="63691" y="52550"/>
                </a:cubicBezTo>
                <a:close/>
              </a:path>
            </a:pathLst>
          </a:custGeom>
          <a:gradFill>
            <a:gsLst>
              <a:gs pos="0">
                <a:schemeClr val="accent1"/>
              </a:gs>
              <a:gs pos="100000">
                <a:schemeClr val="accent1">
                  <a:alpha val="59774"/>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Box 20">
            <a:extLst>
              <a:ext uri="{FF2B5EF4-FFF2-40B4-BE49-F238E27FC236}">
                <a16:creationId xmlns:a16="http://schemas.microsoft.com/office/drawing/2014/main" id="{941B6047-3E9A-53EB-4465-3EA4ED6734BA}"/>
              </a:ext>
            </a:extLst>
          </p:cNvPr>
          <p:cNvSpPr txBox="1"/>
          <p:nvPr/>
        </p:nvSpPr>
        <p:spPr>
          <a:xfrm>
            <a:off x="2421412" y="4135282"/>
            <a:ext cx="7816645" cy="677108"/>
          </a:xfrm>
          <a:prstGeom prst="rect">
            <a:avLst/>
          </a:prstGeom>
          <a:noFill/>
        </p:spPr>
        <p:txBody>
          <a:bodyPr wrap="square" rtlCol="0" anchor="ctr">
            <a:spAutoFit/>
          </a:bodyPr>
          <a:lstStyle/>
          <a:p>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ITERATE — DON'T EXPECT PERFECTION</a:t>
            </a:r>
          </a:p>
          <a:p>
            <a:r>
              <a:rPr lang="en-US" i="1" dirty="0">
                <a:solidFill>
                  <a:schemeClr val="bg2"/>
                </a:solidFill>
                <a:latin typeface="Lato" panose="020F0502020204030203" pitchFamily="34" charset="0"/>
                <a:ea typeface="Lato" panose="020F0502020204030203" pitchFamily="34" charset="0"/>
                <a:cs typeface="Lato" panose="020F0502020204030203" pitchFamily="34" charset="0"/>
              </a:rPr>
              <a:t>The first response is a starting point. Say "make it shorter" or "more formal”.</a:t>
            </a:r>
          </a:p>
        </p:txBody>
      </p:sp>
      <p:sp>
        <p:nvSpPr>
          <p:cNvPr id="22" name="Oval 21">
            <a:extLst>
              <a:ext uri="{FF2B5EF4-FFF2-40B4-BE49-F238E27FC236}">
                <a16:creationId xmlns:a16="http://schemas.microsoft.com/office/drawing/2014/main" id="{32AE0DCB-C7B0-B6EA-58C6-63CD39754E98}"/>
              </a:ext>
            </a:extLst>
          </p:cNvPr>
          <p:cNvSpPr/>
          <p:nvPr/>
        </p:nvSpPr>
        <p:spPr>
          <a:xfrm>
            <a:off x="1278896" y="4018429"/>
            <a:ext cx="910814" cy="910814"/>
          </a:xfrm>
          <a:prstGeom prst="ellipse">
            <a:avLst/>
          </a:prstGeom>
          <a:solidFill>
            <a:schemeClr val="accent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Segoe UI Semibold" panose="020B0502040204020203" pitchFamily="34" charset="0"/>
                <a:cs typeface="Segoe UI Semibold" panose="020B0502040204020203" pitchFamily="34" charset="0"/>
              </a:rPr>
              <a:t>3</a:t>
            </a:r>
          </a:p>
        </p:txBody>
      </p:sp>
      <p:sp>
        <p:nvSpPr>
          <p:cNvPr id="23" name="Freeform 22">
            <a:extLst>
              <a:ext uri="{FF2B5EF4-FFF2-40B4-BE49-F238E27FC236}">
                <a16:creationId xmlns:a16="http://schemas.microsoft.com/office/drawing/2014/main" id="{70F4343B-7B95-AB63-4A97-E7E138852DB6}"/>
              </a:ext>
            </a:extLst>
          </p:cNvPr>
          <p:cNvSpPr/>
          <p:nvPr/>
        </p:nvSpPr>
        <p:spPr>
          <a:xfrm>
            <a:off x="2809391" y="5179200"/>
            <a:ext cx="7965447" cy="832724"/>
          </a:xfrm>
          <a:custGeom>
            <a:avLst/>
            <a:gdLst>
              <a:gd name="csX0" fmla="*/ 0 w 8781373"/>
              <a:gd name="csY0" fmla="*/ 0 h 914400"/>
              <a:gd name="csX1" fmla="*/ 8628312 w 8781373"/>
              <a:gd name="csY1" fmla="*/ 0 h 914400"/>
              <a:gd name="csX2" fmla="*/ 8781373 w 8781373"/>
              <a:gd name="csY2" fmla="*/ 153061 h 914400"/>
              <a:gd name="csX3" fmla="*/ 8781373 w 8781373"/>
              <a:gd name="csY3" fmla="*/ 761339 h 914400"/>
              <a:gd name="csX4" fmla="*/ 8628312 w 8781373"/>
              <a:gd name="csY4" fmla="*/ 914400 h 914400"/>
              <a:gd name="csX5" fmla="*/ 0 w 8781373"/>
              <a:gd name="csY5" fmla="*/ 914400 h 914400"/>
              <a:gd name="csX6" fmla="*/ 63691 w 8781373"/>
              <a:gd name="csY6" fmla="*/ 861851 h 914400"/>
              <a:gd name="csX7" fmla="*/ 231302 w 8781373"/>
              <a:gd name="csY7" fmla="*/ 457200 h 914400"/>
              <a:gd name="csX8" fmla="*/ 63691 w 8781373"/>
              <a:gd name="csY8" fmla="*/ 52550 h 914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781373" h="914400">
                <a:moveTo>
                  <a:pt x="0" y="0"/>
                </a:moveTo>
                <a:lnTo>
                  <a:pt x="8628312" y="0"/>
                </a:lnTo>
                <a:cubicBezTo>
                  <a:pt x="8712845" y="0"/>
                  <a:pt x="8781373" y="68528"/>
                  <a:pt x="8781373" y="153061"/>
                </a:cubicBezTo>
                <a:lnTo>
                  <a:pt x="8781373" y="761339"/>
                </a:lnTo>
                <a:cubicBezTo>
                  <a:pt x="8781373" y="845872"/>
                  <a:pt x="8712845" y="914400"/>
                  <a:pt x="8628312" y="914400"/>
                </a:cubicBezTo>
                <a:lnTo>
                  <a:pt x="0" y="914400"/>
                </a:lnTo>
                <a:lnTo>
                  <a:pt x="63691" y="861851"/>
                </a:lnTo>
                <a:cubicBezTo>
                  <a:pt x="167250" y="758292"/>
                  <a:pt x="231302" y="615226"/>
                  <a:pt x="231302" y="457200"/>
                </a:cubicBezTo>
                <a:cubicBezTo>
                  <a:pt x="231302" y="299174"/>
                  <a:pt x="167250" y="156109"/>
                  <a:pt x="63691" y="52550"/>
                </a:cubicBezTo>
                <a:close/>
              </a:path>
            </a:pathLst>
          </a:custGeom>
          <a:gradFill>
            <a:gsLst>
              <a:gs pos="0">
                <a:schemeClr val="accent1"/>
              </a:gs>
              <a:gs pos="100000">
                <a:schemeClr val="accent1">
                  <a:alpha val="59774"/>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id="{A448E05E-B824-E585-8FB4-8089F2FE3389}"/>
              </a:ext>
            </a:extLst>
          </p:cNvPr>
          <p:cNvSpPr txBox="1"/>
          <p:nvPr/>
        </p:nvSpPr>
        <p:spPr>
          <a:xfrm>
            <a:off x="3237338" y="5257008"/>
            <a:ext cx="7000719" cy="677108"/>
          </a:xfrm>
          <a:prstGeom prst="rect">
            <a:avLst/>
          </a:prstGeom>
          <a:noFill/>
        </p:spPr>
        <p:txBody>
          <a:bodyPr wrap="square" rtlCol="0" anchor="ctr">
            <a:spAutoFit/>
          </a:bodyPr>
          <a:lstStyle/>
          <a:p>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YOU'RE THE EDITOR, NOT THE AUDIENCE</a:t>
            </a:r>
          </a:p>
          <a:p>
            <a:r>
              <a:rPr lang="en-US" i="1" dirty="0">
                <a:solidFill>
                  <a:schemeClr val="bg2"/>
                </a:solidFill>
                <a:latin typeface="Lato" panose="020F0502020204030203" pitchFamily="34" charset="0"/>
                <a:ea typeface="Lato" panose="020F0502020204030203" pitchFamily="34" charset="0"/>
                <a:cs typeface="Lato" panose="020F0502020204030203" pitchFamily="34" charset="0"/>
              </a:rPr>
              <a:t>Always review before using. The AI drafts; you decide what ships.</a:t>
            </a:r>
          </a:p>
        </p:txBody>
      </p:sp>
      <p:sp>
        <p:nvSpPr>
          <p:cNvPr id="28" name="Oval 27">
            <a:extLst>
              <a:ext uri="{FF2B5EF4-FFF2-40B4-BE49-F238E27FC236}">
                <a16:creationId xmlns:a16="http://schemas.microsoft.com/office/drawing/2014/main" id="{E9F252D8-2004-E387-87DD-1158D3AE677B}"/>
              </a:ext>
            </a:extLst>
          </p:cNvPr>
          <p:cNvSpPr/>
          <p:nvPr/>
        </p:nvSpPr>
        <p:spPr>
          <a:xfrm>
            <a:off x="2076394" y="5138362"/>
            <a:ext cx="914400" cy="914400"/>
          </a:xfrm>
          <a:prstGeom prst="ellipse">
            <a:avLst/>
          </a:prstGeom>
          <a:solidFill>
            <a:schemeClr val="accent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Segoe UI Semibold" panose="020B0502040204020203" pitchFamily="34" charset="0"/>
                <a:cs typeface="Segoe UI Semibold" panose="020B0502040204020203" pitchFamily="34" charset="0"/>
              </a:rPr>
              <a:t>4</a:t>
            </a:r>
          </a:p>
        </p:txBody>
      </p:sp>
    </p:spTree>
    <p:extLst>
      <p:ext uri="{BB962C8B-B14F-4D97-AF65-F5344CB8AC3E}">
        <p14:creationId xmlns:p14="http://schemas.microsoft.com/office/powerpoint/2010/main" val="28417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fade">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500"/>
                                        <p:tgtEl>
                                          <p:spTgt spid="21">
                                            <p:txEl>
                                              <p:pRg st="0" end="0"/>
                                            </p:txEl>
                                          </p:spTgt>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21">
                                            <p:txEl>
                                              <p:pRg st="1" end="1"/>
                                            </p:txEl>
                                          </p:spTgt>
                                        </p:tgtEl>
                                        <p:attrNameLst>
                                          <p:attrName>style.visibility</p:attrName>
                                        </p:attrNameLst>
                                      </p:cBhvr>
                                      <p:to>
                                        <p:strVal val="visible"/>
                                      </p:to>
                                    </p:set>
                                    <p:animEffect transition="in" filter="fade">
                                      <p:cBhvr>
                                        <p:cTn id="44" dur="500"/>
                                        <p:tgtEl>
                                          <p:spTgt spid="2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24">
                                            <p:txEl>
                                              <p:pRg st="0" end="0"/>
                                            </p:txEl>
                                          </p:spTgt>
                                        </p:tgtEl>
                                        <p:attrNameLst>
                                          <p:attrName>style.visibility</p:attrName>
                                        </p:attrNameLst>
                                      </p:cBhvr>
                                      <p:to>
                                        <p:strVal val="visible"/>
                                      </p:to>
                                    </p:set>
                                    <p:animEffect transition="in" filter="fade">
                                      <p:cBhvr>
                                        <p:cTn id="55" dur="500"/>
                                        <p:tgtEl>
                                          <p:spTgt spid="24">
                                            <p:txEl>
                                              <p:pRg st="0" end="0"/>
                                            </p:txEl>
                                          </p:spTgt>
                                        </p:tgtEl>
                                      </p:cBhvr>
                                    </p:animEffect>
                                  </p:childTnLst>
                                </p:cTn>
                              </p:par>
                              <p:par>
                                <p:cTn id="56" presetID="10" presetClass="entr" presetSubtype="0" fill="hold" grpId="0" nodeType="withEffect">
                                  <p:stCondLst>
                                    <p:cond delay="1500"/>
                                  </p:stCondLst>
                                  <p:childTnLst>
                                    <p:set>
                                      <p:cBhvr>
                                        <p:cTn id="57" dur="1" fill="hold">
                                          <p:stCondLst>
                                            <p:cond delay="0"/>
                                          </p:stCondLst>
                                        </p:cTn>
                                        <p:tgtEl>
                                          <p:spTgt spid="24">
                                            <p:txEl>
                                              <p:pRg st="1" end="1"/>
                                            </p:txEl>
                                          </p:spTgt>
                                        </p:tgtEl>
                                        <p:attrNameLst>
                                          <p:attrName>style.visibility</p:attrName>
                                        </p:attrNameLst>
                                      </p:cBhvr>
                                      <p:to>
                                        <p:strVal val="visible"/>
                                      </p:to>
                                    </p:set>
                                    <p:animEffect transition="in" filter="fade">
                                      <p:cBhvr>
                                        <p:cTn id="5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uiExpand="1" build="p"/>
      <p:bldP spid="5" grpId="0" animBg="1"/>
      <p:bldP spid="14" grpId="0" animBg="1"/>
      <p:bldP spid="16" grpId="0" uiExpand="1" build="p"/>
      <p:bldP spid="17" grpId="0" animBg="1"/>
      <p:bldP spid="20" grpId="0" animBg="1"/>
      <p:bldP spid="21" grpId="0" uiExpand="1" build="p"/>
      <p:bldP spid="22" grpId="0" animBg="1"/>
      <p:bldP spid="23" grpId="0" animBg="1"/>
      <p:bldP spid="24" grpId="0" uiExpand="1" build="p"/>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84D5-FB55-B45A-CF7B-4DAFF826111E}"/>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B00855E3-BAF3-0A79-AA88-1868A197E35C}"/>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27" name="Title 1">
            <a:extLst>
              <a:ext uri="{FF2B5EF4-FFF2-40B4-BE49-F238E27FC236}">
                <a16:creationId xmlns:a16="http://schemas.microsoft.com/office/drawing/2014/main" id="{90BF49F0-C036-3EE6-0EBA-528B1567A37C}"/>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FIND YOUR NEXT STEP</a:t>
            </a:r>
          </a:p>
        </p:txBody>
      </p:sp>
      <p:sp>
        <p:nvSpPr>
          <p:cNvPr id="2" name="Rounded Rectangle 1">
            <a:extLst>
              <a:ext uri="{FF2B5EF4-FFF2-40B4-BE49-F238E27FC236}">
                <a16:creationId xmlns:a16="http://schemas.microsoft.com/office/drawing/2014/main" id="{FAE35A27-1B14-FF10-733B-48D7FFBEC448}"/>
              </a:ext>
            </a:extLst>
          </p:cNvPr>
          <p:cNvSpPr/>
          <p:nvPr/>
        </p:nvSpPr>
        <p:spPr>
          <a:xfrm>
            <a:off x="1094506" y="6099648"/>
            <a:ext cx="11374796" cy="777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a:r>
              <a:rPr lang="en-US" sz="2800" b="1" dirty="0">
                <a:latin typeface="Lato" panose="020F0502020204030203" pitchFamily="34" charset="0"/>
                <a:ea typeface="Lato" panose="020F0502020204030203" pitchFamily="34" charset="0"/>
                <a:cs typeface="Lato" panose="020F0502020204030203" pitchFamily="34" charset="0"/>
              </a:rPr>
              <a:t>LEVEL 1 - ASK QUESTIONS</a:t>
            </a:r>
          </a:p>
        </p:txBody>
      </p:sp>
      <p:sp>
        <p:nvSpPr>
          <p:cNvPr id="3" name="Rounded Rectangle 2">
            <a:extLst>
              <a:ext uri="{FF2B5EF4-FFF2-40B4-BE49-F238E27FC236}">
                <a16:creationId xmlns:a16="http://schemas.microsoft.com/office/drawing/2014/main" id="{C155BDA0-E87C-6348-7079-35122B850F2E}"/>
              </a:ext>
            </a:extLst>
          </p:cNvPr>
          <p:cNvSpPr/>
          <p:nvPr/>
        </p:nvSpPr>
        <p:spPr>
          <a:xfrm>
            <a:off x="2327561" y="5201411"/>
            <a:ext cx="10104586" cy="777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a:r>
              <a:rPr lang="en-US" sz="2800" b="1" dirty="0">
                <a:latin typeface="Lato" panose="020F0502020204030203" pitchFamily="34" charset="0"/>
                <a:ea typeface="Lato" panose="020F0502020204030203" pitchFamily="34" charset="0"/>
                <a:cs typeface="Lato" panose="020F0502020204030203" pitchFamily="34" charset="0"/>
              </a:rPr>
              <a:t>LEVEL 2 - GET DRAFTS</a:t>
            </a:r>
          </a:p>
        </p:txBody>
      </p:sp>
      <p:sp>
        <p:nvSpPr>
          <p:cNvPr id="6" name="Rounded Rectangle 5">
            <a:extLst>
              <a:ext uri="{FF2B5EF4-FFF2-40B4-BE49-F238E27FC236}">
                <a16:creationId xmlns:a16="http://schemas.microsoft.com/office/drawing/2014/main" id="{019D7C9B-4412-E230-4DD0-1604A5E08984}"/>
              </a:ext>
            </a:extLst>
          </p:cNvPr>
          <p:cNvSpPr/>
          <p:nvPr/>
        </p:nvSpPr>
        <p:spPr>
          <a:xfrm>
            <a:off x="3548157" y="4303175"/>
            <a:ext cx="8820105" cy="777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a:r>
              <a:rPr lang="en-US" sz="2800" b="1" dirty="0">
                <a:latin typeface="Lato" panose="020F0502020204030203" pitchFamily="34" charset="0"/>
                <a:ea typeface="Lato" panose="020F0502020204030203" pitchFamily="34" charset="0"/>
                <a:cs typeface="Lato" panose="020F0502020204030203" pitchFamily="34" charset="0"/>
              </a:rPr>
              <a:t>LEVEL 3 - THINK TOGETHER</a:t>
            </a:r>
          </a:p>
        </p:txBody>
      </p:sp>
      <p:sp>
        <p:nvSpPr>
          <p:cNvPr id="7" name="Rounded Rectangle 6">
            <a:extLst>
              <a:ext uri="{FF2B5EF4-FFF2-40B4-BE49-F238E27FC236}">
                <a16:creationId xmlns:a16="http://schemas.microsoft.com/office/drawing/2014/main" id="{3EE00D8E-C379-DB7D-EAF9-15AF4B7F6042}"/>
              </a:ext>
            </a:extLst>
          </p:cNvPr>
          <p:cNvSpPr/>
          <p:nvPr/>
        </p:nvSpPr>
        <p:spPr>
          <a:xfrm>
            <a:off x="4779815" y="3404939"/>
            <a:ext cx="7578439" cy="777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a:r>
              <a:rPr lang="en-US" sz="2800" b="1" dirty="0">
                <a:latin typeface="Lato" panose="020F0502020204030203" pitchFamily="34" charset="0"/>
                <a:ea typeface="Lato" panose="020F0502020204030203" pitchFamily="34" charset="0"/>
                <a:cs typeface="Lato" panose="020F0502020204030203" pitchFamily="34" charset="0"/>
              </a:rPr>
              <a:t>LEVEL 4 - BUILD WORKFLOWS</a:t>
            </a:r>
          </a:p>
        </p:txBody>
      </p:sp>
      <p:sp>
        <p:nvSpPr>
          <p:cNvPr id="8" name="Text Placeholder 2">
            <a:extLst>
              <a:ext uri="{FF2B5EF4-FFF2-40B4-BE49-F238E27FC236}">
                <a16:creationId xmlns:a16="http://schemas.microsoft.com/office/drawing/2014/main" id="{9D4345E4-D61C-BF06-5CF7-FEA929975C12}"/>
              </a:ext>
            </a:extLst>
          </p:cNvPr>
          <p:cNvSpPr txBox="1">
            <a:spLocks/>
          </p:cNvSpPr>
          <p:nvPr/>
        </p:nvSpPr>
        <p:spPr>
          <a:xfrm>
            <a:off x="750627" y="1448783"/>
            <a:ext cx="9512310" cy="1633854"/>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Goal for this week:</a:t>
            </a:r>
          </a:p>
          <a:p>
            <a:pPr marL="0" indent="0">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Pick a task from your level. Try it with AI. Notice what works and what doesn’t to learn what has value for you.</a:t>
            </a:r>
          </a:p>
        </p:txBody>
      </p:sp>
      <p:pic>
        <p:nvPicPr>
          <p:cNvPr id="19" name="Graphic 18">
            <a:extLst>
              <a:ext uri="{FF2B5EF4-FFF2-40B4-BE49-F238E27FC236}">
                <a16:creationId xmlns:a16="http://schemas.microsoft.com/office/drawing/2014/main" id="{4E627C2C-BAA8-74FF-75BB-22C26A0EBA12}"/>
              </a:ext>
            </a:extLst>
          </p:cNvPr>
          <p:cNvPicPr>
            <a:picLocks noChangeAspect="1"/>
          </p:cNvPicPr>
          <p:nvPr/>
        </p:nvPicPr>
        <p:blipFill>
          <a:blip r:embed="rId4">
            <a:extLst>
              <a:ext uri="{96DAC541-7B7A-43D3-8B79-37D633B846F1}">
                <asvg:svgBlip xmlns:asvg="http://schemas.microsoft.com/office/drawing/2016/SVG/main" r:embed="rId5"/>
              </a:ext>
            </a:extLst>
          </a:blip>
          <a:srcRect r="8485"/>
          <a:stretch>
            <a:fillRect/>
          </a:stretch>
        </p:blipFill>
        <p:spPr>
          <a:xfrm>
            <a:off x="9201150" y="1692481"/>
            <a:ext cx="2990850" cy="1879188"/>
          </a:xfrm>
          <a:prstGeom prst="rect">
            <a:avLst/>
          </a:prstGeom>
        </p:spPr>
      </p:pic>
    </p:spTree>
    <p:extLst>
      <p:ext uri="{BB962C8B-B14F-4D97-AF65-F5344CB8AC3E}">
        <p14:creationId xmlns:p14="http://schemas.microsoft.com/office/powerpoint/2010/main" val="26559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grpId="0" nodeType="withEffect">
                                  <p:stCondLst>
                                    <p:cond delay="15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1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CAD32-A6B0-BB85-CFA0-AF4C9FAB0A5C}"/>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CFB571DA-F722-9CDD-4132-EDDD252D95CB}"/>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27" name="Title 1">
            <a:extLst>
              <a:ext uri="{FF2B5EF4-FFF2-40B4-BE49-F238E27FC236}">
                <a16:creationId xmlns:a16="http://schemas.microsoft.com/office/drawing/2014/main" id="{C36AD578-5550-48EC-9FF2-19BA06D06BB6}"/>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QUESTIONS</a:t>
            </a:r>
          </a:p>
        </p:txBody>
      </p:sp>
      <p:pic>
        <p:nvPicPr>
          <p:cNvPr id="5" name="Graphic 4">
            <a:extLst>
              <a:ext uri="{FF2B5EF4-FFF2-40B4-BE49-F238E27FC236}">
                <a16:creationId xmlns:a16="http://schemas.microsoft.com/office/drawing/2014/main" id="{7D297516-475B-D426-3CBC-130E7A971427}"/>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4105274" y="1525761"/>
            <a:ext cx="3981452" cy="4120802"/>
          </a:xfrm>
          <a:prstGeom prst="rect">
            <a:avLst/>
          </a:prstGeom>
        </p:spPr>
      </p:pic>
    </p:spTree>
    <p:extLst>
      <p:ext uri="{BB962C8B-B14F-4D97-AF65-F5344CB8AC3E}">
        <p14:creationId xmlns:p14="http://schemas.microsoft.com/office/powerpoint/2010/main" val="138644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82F5-9AFE-A9D0-340B-21B4575F34F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F9BAA3-0CBC-F947-ADD9-202CFF6E333D}"/>
              </a:ext>
            </a:extLst>
          </p:cNvPr>
          <p:cNvPicPr>
            <a:picLocks noChangeAspect="1"/>
          </p:cNvPicPr>
          <p:nvPr/>
        </p:nvPicPr>
        <p:blipFill>
          <a:blip r:embed="rId3">
            <a:alphaModFix/>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10D3B32-933C-4A43-3158-BD9A8BD4A960}"/>
              </a:ext>
            </a:extLst>
          </p:cNvPr>
          <p:cNvSpPr txBox="1">
            <a:spLocks/>
          </p:cNvSpPr>
          <p:nvPr/>
        </p:nvSpPr>
        <p:spPr>
          <a:xfrm>
            <a:off x="772978" y="292880"/>
            <a:ext cx="10273593"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OBJECTIVE</a:t>
            </a:r>
          </a:p>
        </p:txBody>
      </p:sp>
      <p:sp>
        <p:nvSpPr>
          <p:cNvPr id="6" name="Text Placeholder 2">
            <a:extLst>
              <a:ext uri="{FF2B5EF4-FFF2-40B4-BE49-F238E27FC236}">
                <a16:creationId xmlns:a16="http://schemas.microsoft.com/office/drawing/2014/main" id="{AE1CB912-486F-7593-9CDD-DB35F15D8AE2}"/>
              </a:ext>
            </a:extLst>
          </p:cNvPr>
          <p:cNvSpPr txBox="1">
            <a:spLocks/>
          </p:cNvSpPr>
          <p:nvPr/>
        </p:nvSpPr>
        <p:spPr>
          <a:xfrm>
            <a:off x="916921" y="2100943"/>
            <a:ext cx="10356570" cy="2656114"/>
          </a:xfrm>
          <a:prstGeom prst="rect">
            <a:avLst/>
          </a:prstGeom>
        </p:spPr>
        <p:txBody>
          <a:bodyPr vert="horz" lIns="91440" tIns="45720" rIns="91440" bIns="45720" rtlCol="0" anchor="ctr">
            <a:normAutofit fontScale="92500"/>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chemeClr val="tx1"/>
                </a:solidFill>
                <a:latin typeface="Lato" panose="020F0502020204030203" pitchFamily="34" charset="0"/>
                <a:ea typeface="Lato" panose="020F0502020204030203" pitchFamily="34" charset="0"/>
                <a:cs typeface="Lato" panose="020F0502020204030203" pitchFamily="34" charset="0"/>
              </a:rPr>
              <a:t>Participants will be able to identify their next step for using AI more effectively in their daily work — whether that means trying it for the first time or expanding how they already use it.</a:t>
            </a:r>
          </a:p>
        </p:txBody>
      </p:sp>
    </p:spTree>
    <p:extLst>
      <p:ext uri="{BB962C8B-B14F-4D97-AF65-F5344CB8AC3E}">
        <p14:creationId xmlns:p14="http://schemas.microsoft.com/office/powerpoint/2010/main" val="278917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8A7D-46FA-FC83-BE2E-3AA6D9AA0FBB}"/>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C3E1A0BA-C508-7C35-CAA0-6497B0AB6EFD}"/>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F0FF72F5-E557-C8B4-AE54-A3FF76174FBB}"/>
              </a:ext>
            </a:extLst>
          </p:cNvPr>
          <p:cNvSpPr txBox="1">
            <a:spLocks/>
          </p:cNvSpPr>
          <p:nvPr/>
        </p:nvSpPr>
        <p:spPr>
          <a:xfrm>
            <a:off x="1003856" y="1448783"/>
            <a:ext cx="10182700" cy="1633854"/>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There’s a lot of hype about AI, but let’s be practical.</a:t>
            </a:r>
            <a:b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The goal here is to reduce friction — not your role.</a:t>
            </a:r>
          </a:p>
        </p:txBody>
      </p:sp>
      <p:cxnSp>
        <p:nvCxnSpPr>
          <p:cNvPr id="3" name="Straight Connector 2">
            <a:extLst>
              <a:ext uri="{FF2B5EF4-FFF2-40B4-BE49-F238E27FC236}">
                <a16:creationId xmlns:a16="http://schemas.microsoft.com/office/drawing/2014/main" id="{6DBDF622-EA84-FDD0-3FF4-8B1C0129DB30}"/>
              </a:ext>
            </a:extLst>
          </p:cNvPr>
          <p:cNvCxnSpPr>
            <a:cxnSpLocks/>
          </p:cNvCxnSpPr>
          <p:nvPr/>
        </p:nvCxnSpPr>
        <p:spPr>
          <a:xfrm>
            <a:off x="929640" y="2896027"/>
            <a:ext cx="103327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E4918FD3-7687-E768-33CD-6FB9AA10B2B8}"/>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EXPECTATIONS</a:t>
            </a:r>
          </a:p>
        </p:txBody>
      </p:sp>
      <p:grpSp>
        <p:nvGrpSpPr>
          <p:cNvPr id="68" name="Group 67">
            <a:extLst>
              <a:ext uri="{FF2B5EF4-FFF2-40B4-BE49-F238E27FC236}">
                <a16:creationId xmlns:a16="http://schemas.microsoft.com/office/drawing/2014/main" id="{E0536FDA-D0AC-B932-F185-CC915B3F8C77}"/>
              </a:ext>
            </a:extLst>
          </p:cNvPr>
          <p:cNvGrpSpPr/>
          <p:nvPr/>
        </p:nvGrpSpPr>
        <p:grpSpPr>
          <a:xfrm>
            <a:off x="953353" y="3465939"/>
            <a:ext cx="3298136" cy="2560320"/>
            <a:chOff x="953353" y="3254069"/>
            <a:chExt cx="3298136" cy="2560320"/>
          </a:xfrm>
        </p:grpSpPr>
        <p:grpSp>
          <p:nvGrpSpPr>
            <p:cNvPr id="26" name="Group 25">
              <a:extLst>
                <a:ext uri="{FF2B5EF4-FFF2-40B4-BE49-F238E27FC236}">
                  <a16:creationId xmlns:a16="http://schemas.microsoft.com/office/drawing/2014/main" id="{E53E94FA-69A7-99F4-BC7D-8FA61EAD4C18}"/>
                </a:ext>
              </a:extLst>
            </p:cNvPr>
            <p:cNvGrpSpPr/>
            <p:nvPr/>
          </p:nvGrpSpPr>
          <p:grpSpPr>
            <a:xfrm>
              <a:off x="953353" y="3254069"/>
              <a:ext cx="3298136" cy="2560320"/>
              <a:chOff x="953353" y="3254069"/>
              <a:chExt cx="3298136" cy="2560320"/>
            </a:xfrm>
          </p:grpSpPr>
          <p:sp>
            <p:nvSpPr>
              <p:cNvPr id="9" name="Rounded Rectangle 8">
                <a:extLst>
                  <a:ext uri="{FF2B5EF4-FFF2-40B4-BE49-F238E27FC236}">
                    <a16:creationId xmlns:a16="http://schemas.microsoft.com/office/drawing/2014/main" id="{96BA57CC-4E86-3A2D-63E8-935315CC1C54}"/>
                  </a:ext>
                </a:extLst>
              </p:cNvPr>
              <p:cNvSpPr/>
              <p:nvPr/>
            </p:nvSpPr>
            <p:spPr>
              <a:xfrm>
                <a:off x="953353" y="3254069"/>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6C5C99D-C65B-BBEF-F50D-13A84667755B}"/>
                  </a:ext>
                </a:extLst>
              </p:cNvPr>
              <p:cNvSpPr txBox="1"/>
              <p:nvPr/>
            </p:nvSpPr>
            <p:spPr>
              <a:xfrm>
                <a:off x="2211954" y="3430891"/>
                <a:ext cx="1885208"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YOU STAY</a:t>
                </a:r>
                <a:b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IN CONTROL</a:t>
                </a:r>
              </a:p>
            </p:txBody>
          </p:sp>
          <p:sp>
            <p:nvSpPr>
              <p:cNvPr id="19" name="TextBox 18">
                <a:extLst>
                  <a:ext uri="{FF2B5EF4-FFF2-40B4-BE49-F238E27FC236}">
                    <a16:creationId xmlns:a16="http://schemas.microsoft.com/office/drawing/2014/main" id="{1581BB54-DE07-23BD-5AC9-DCB55A3A99BD}"/>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Output is reviewed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and edited by you.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AI can suggest;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but you still decide.</a:t>
                </a:r>
              </a:p>
            </p:txBody>
          </p:sp>
          <p:cxnSp>
            <p:nvCxnSpPr>
              <p:cNvPr id="25" name="Straight Connector 24">
                <a:extLst>
                  <a:ext uri="{FF2B5EF4-FFF2-40B4-BE49-F238E27FC236}">
                    <a16:creationId xmlns:a16="http://schemas.microsoft.com/office/drawing/2014/main" id="{BA741F37-E092-85B1-CF15-88197F29CD13}"/>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BB2F0CAC-E40B-B98B-ADD1-026E922B2E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3026" y="3310632"/>
              <a:ext cx="978928" cy="978928"/>
            </a:xfrm>
            <a:prstGeom prst="rect">
              <a:avLst/>
            </a:prstGeom>
          </p:spPr>
        </p:pic>
      </p:grpSp>
      <p:grpSp>
        <p:nvGrpSpPr>
          <p:cNvPr id="69" name="Group 68">
            <a:extLst>
              <a:ext uri="{FF2B5EF4-FFF2-40B4-BE49-F238E27FC236}">
                <a16:creationId xmlns:a16="http://schemas.microsoft.com/office/drawing/2014/main" id="{5B074FDB-3A43-75F8-39C1-2CE3DEAC9A21}"/>
              </a:ext>
            </a:extLst>
          </p:cNvPr>
          <p:cNvGrpSpPr/>
          <p:nvPr/>
        </p:nvGrpSpPr>
        <p:grpSpPr>
          <a:xfrm>
            <a:off x="4450697" y="3475366"/>
            <a:ext cx="3298136" cy="2560320"/>
            <a:chOff x="4450697" y="3263496"/>
            <a:chExt cx="3298136" cy="2560320"/>
          </a:xfrm>
        </p:grpSpPr>
        <p:grpSp>
          <p:nvGrpSpPr>
            <p:cNvPr id="50" name="Group 49">
              <a:extLst>
                <a:ext uri="{FF2B5EF4-FFF2-40B4-BE49-F238E27FC236}">
                  <a16:creationId xmlns:a16="http://schemas.microsoft.com/office/drawing/2014/main" id="{F7687D19-4DA2-925A-BEDB-3E6035101699}"/>
                </a:ext>
              </a:extLst>
            </p:cNvPr>
            <p:cNvGrpSpPr/>
            <p:nvPr/>
          </p:nvGrpSpPr>
          <p:grpSpPr>
            <a:xfrm>
              <a:off x="4450697" y="3263496"/>
              <a:ext cx="3298136" cy="2560320"/>
              <a:chOff x="953353" y="3263496"/>
              <a:chExt cx="3298136" cy="2560320"/>
            </a:xfrm>
          </p:grpSpPr>
          <p:sp>
            <p:nvSpPr>
              <p:cNvPr id="51" name="Rounded Rectangle 50">
                <a:extLst>
                  <a:ext uri="{FF2B5EF4-FFF2-40B4-BE49-F238E27FC236}">
                    <a16:creationId xmlns:a16="http://schemas.microsoft.com/office/drawing/2014/main" id="{D5E36A76-5C3F-F520-F84C-291790A07C6A}"/>
                  </a:ext>
                </a:extLst>
              </p:cNvPr>
              <p:cNvSpPr/>
              <p:nvPr/>
            </p:nvSpPr>
            <p:spPr>
              <a:xfrm>
                <a:off x="953353" y="3263496"/>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C61F7F58-E471-CEE2-799E-802B952F660A}"/>
                  </a:ext>
                </a:extLst>
              </p:cNvPr>
              <p:cNvSpPr txBox="1"/>
              <p:nvPr/>
            </p:nvSpPr>
            <p:spPr>
              <a:xfrm>
                <a:off x="2211954" y="3430891"/>
                <a:ext cx="1885208"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MEET WHERE YOU ARE</a:t>
                </a:r>
              </a:p>
            </p:txBody>
          </p:sp>
          <p:sp>
            <p:nvSpPr>
              <p:cNvPr id="53" name="TextBox 52">
                <a:extLst>
                  <a:ext uri="{FF2B5EF4-FFF2-40B4-BE49-F238E27FC236}">
                    <a16:creationId xmlns:a16="http://schemas.microsoft.com/office/drawing/2014/main" id="{80A5366B-6C80-5B3F-3677-2187B79B2196}"/>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Whether you've never tried AI or you use it daily, there's a next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step for you.</a:t>
                </a:r>
              </a:p>
            </p:txBody>
          </p:sp>
          <p:cxnSp>
            <p:nvCxnSpPr>
              <p:cNvPr id="54" name="Straight Connector 53">
                <a:extLst>
                  <a:ext uri="{FF2B5EF4-FFF2-40B4-BE49-F238E27FC236}">
                    <a16:creationId xmlns:a16="http://schemas.microsoft.com/office/drawing/2014/main" id="{DE7A2CA6-10E2-85B7-8AE2-224D5227A620}"/>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6" name="Graphic 55">
              <a:extLst>
                <a:ext uri="{FF2B5EF4-FFF2-40B4-BE49-F238E27FC236}">
                  <a16:creationId xmlns:a16="http://schemas.microsoft.com/office/drawing/2014/main" id="{54C0D74B-4245-CDB1-8335-3709EF15F6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505" y="3459267"/>
              <a:ext cx="1165754" cy="633393"/>
            </a:xfrm>
            <a:prstGeom prst="rect">
              <a:avLst/>
            </a:prstGeom>
          </p:spPr>
        </p:pic>
      </p:grpSp>
      <p:grpSp>
        <p:nvGrpSpPr>
          <p:cNvPr id="70" name="Group 69">
            <a:extLst>
              <a:ext uri="{FF2B5EF4-FFF2-40B4-BE49-F238E27FC236}">
                <a16:creationId xmlns:a16="http://schemas.microsoft.com/office/drawing/2014/main" id="{A0AC523F-8913-59A5-5DB4-DBC628F22349}"/>
              </a:ext>
            </a:extLst>
          </p:cNvPr>
          <p:cNvGrpSpPr/>
          <p:nvPr/>
        </p:nvGrpSpPr>
        <p:grpSpPr>
          <a:xfrm>
            <a:off x="7929187" y="3490265"/>
            <a:ext cx="3298136" cy="2560320"/>
            <a:chOff x="7929187" y="3278395"/>
            <a:chExt cx="3298136" cy="2560320"/>
          </a:xfrm>
        </p:grpSpPr>
        <p:grpSp>
          <p:nvGrpSpPr>
            <p:cNvPr id="57" name="Group 56">
              <a:extLst>
                <a:ext uri="{FF2B5EF4-FFF2-40B4-BE49-F238E27FC236}">
                  <a16:creationId xmlns:a16="http://schemas.microsoft.com/office/drawing/2014/main" id="{80A1D899-CEA6-59E1-2E90-E3DEB337660E}"/>
                </a:ext>
              </a:extLst>
            </p:cNvPr>
            <p:cNvGrpSpPr/>
            <p:nvPr/>
          </p:nvGrpSpPr>
          <p:grpSpPr>
            <a:xfrm>
              <a:off x="7929187" y="3278395"/>
              <a:ext cx="3298136" cy="2560320"/>
              <a:chOff x="953353" y="3278396"/>
              <a:chExt cx="3298136" cy="2560320"/>
            </a:xfrm>
          </p:grpSpPr>
          <p:sp>
            <p:nvSpPr>
              <p:cNvPr id="58" name="Rounded Rectangle 57">
                <a:extLst>
                  <a:ext uri="{FF2B5EF4-FFF2-40B4-BE49-F238E27FC236}">
                    <a16:creationId xmlns:a16="http://schemas.microsoft.com/office/drawing/2014/main" id="{37301D8D-A2C4-9D2D-20FD-05E85466F099}"/>
                  </a:ext>
                </a:extLst>
              </p:cNvPr>
              <p:cNvSpPr/>
              <p:nvPr/>
            </p:nvSpPr>
            <p:spPr>
              <a:xfrm>
                <a:off x="953353" y="3278396"/>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295E2D90-996A-599A-D479-FF4D54FCF1F9}"/>
                  </a:ext>
                </a:extLst>
              </p:cNvPr>
              <p:cNvSpPr txBox="1"/>
              <p:nvPr/>
            </p:nvSpPr>
            <p:spPr>
              <a:xfrm>
                <a:off x="1772240" y="3430891"/>
                <a:ext cx="2324922"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NO TECHNICAL SKILLS REQUIRED</a:t>
                </a:r>
              </a:p>
            </p:txBody>
          </p:sp>
          <p:sp>
            <p:nvSpPr>
              <p:cNvPr id="60" name="TextBox 59">
                <a:extLst>
                  <a:ext uri="{FF2B5EF4-FFF2-40B4-BE49-F238E27FC236}">
                    <a16:creationId xmlns:a16="http://schemas.microsoft.com/office/drawing/2014/main" id="{AAF87D04-D391-8CA4-AA17-A0366D871F9B}"/>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If you can type a question or describe what you need,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you can do this.</a:t>
                </a:r>
              </a:p>
            </p:txBody>
          </p:sp>
          <p:cxnSp>
            <p:nvCxnSpPr>
              <p:cNvPr id="61" name="Straight Connector 60">
                <a:extLst>
                  <a:ext uri="{FF2B5EF4-FFF2-40B4-BE49-F238E27FC236}">
                    <a16:creationId xmlns:a16="http://schemas.microsoft.com/office/drawing/2014/main" id="{C2F07FC5-0AD6-B394-CDDD-E8137B3618E3}"/>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3" name="Graphic 62">
              <a:extLst>
                <a:ext uri="{FF2B5EF4-FFF2-40B4-BE49-F238E27FC236}">
                  <a16:creationId xmlns:a16="http://schemas.microsoft.com/office/drawing/2014/main" id="{71DB06B8-140C-DA6D-722D-88875F5046B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019491" y="3386012"/>
              <a:ext cx="767563" cy="767563"/>
            </a:xfrm>
            <a:prstGeom prst="rect">
              <a:avLst/>
            </a:prstGeom>
          </p:spPr>
        </p:pic>
      </p:grpSp>
      <p:sp>
        <p:nvSpPr>
          <p:cNvPr id="2" name="Text Placeholder 2">
            <a:extLst>
              <a:ext uri="{FF2B5EF4-FFF2-40B4-BE49-F238E27FC236}">
                <a16:creationId xmlns:a16="http://schemas.microsoft.com/office/drawing/2014/main" id="{65C63416-61A4-675E-A4EF-D81D8F581E15}"/>
              </a:ext>
            </a:extLst>
          </p:cNvPr>
          <p:cNvSpPr txBox="1">
            <a:spLocks/>
          </p:cNvSpPr>
          <p:nvPr/>
        </p:nvSpPr>
        <p:spPr>
          <a:xfrm>
            <a:off x="-3728957" y="3336792"/>
            <a:ext cx="10182700" cy="59553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And remember....</a:t>
            </a:r>
          </a:p>
        </p:txBody>
      </p:sp>
    </p:spTree>
    <p:extLst>
      <p:ext uri="{BB962C8B-B14F-4D97-AF65-F5344CB8AC3E}">
        <p14:creationId xmlns:p14="http://schemas.microsoft.com/office/powerpoint/2010/main" val="33832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648D6-AB7D-ACDD-13C1-774E5173A964}"/>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AB52F109-52BB-AEEC-2552-60C107162B74}"/>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58E0C302-FDFF-E5DF-9E5A-B4AFF86073E1}"/>
              </a:ext>
            </a:extLst>
          </p:cNvPr>
          <p:cNvSpPr txBox="1">
            <a:spLocks/>
          </p:cNvSpPr>
          <p:nvPr/>
        </p:nvSpPr>
        <p:spPr>
          <a:xfrm>
            <a:off x="1003856" y="1448783"/>
            <a:ext cx="10182700" cy="1633854"/>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There’s a lot of hype about AI, but let’s be practical.</a:t>
            </a:r>
            <a:b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The goal here is to reduce friction — not your role.</a:t>
            </a:r>
          </a:p>
        </p:txBody>
      </p:sp>
      <p:cxnSp>
        <p:nvCxnSpPr>
          <p:cNvPr id="3" name="Straight Connector 2">
            <a:extLst>
              <a:ext uri="{FF2B5EF4-FFF2-40B4-BE49-F238E27FC236}">
                <a16:creationId xmlns:a16="http://schemas.microsoft.com/office/drawing/2014/main" id="{25921605-5EB7-3484-349B-E7A45EE363E6}"/>
              </a:ext>
            </a:extLst>
          </p:cNvPr>
          <p:cNvCxnSpPr>
            <a:cxnSpLocks/>
          </p:cNvCxnSpPr>
          <p:nvPr/>
        </p:nvCxnSpPr>
        <p:spPr>
          <a:xfrm>
            <a:off x="929640" y="2896027"/>
            <a:ext cx="103327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E6AAAA99-ACA8-99E0-FE06-E1BF482D0118}"/>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EXPECTATIONS</a:t>
            </a:r>
          </a:p>
        </p:txBody>
      </p:sp>
      <p:grpSp>
        <p:nvGrpSpPr>
          <p:cNvPr id="68" name="Group 67">
            <a:extLst>
              <a:ext uri="{FF2B5EF4-FFF2-40B4-BE49-F238E27FC236}">
                <a16:creationId xmlns:a16="http://schemas.microsoft.com/office/drawing/2014/main" id="{E033319D-CC6E-DC1F-01F9-AC27148349C2}"/>
              </a:ext>
            </a:extLst>
          </p:cNvPr>
          <p:cNvGrpSpPr/>
          <p:nvPr/>
        </p:nvGrpSpPr>
        <p:grpSpPr>
          <a:xfrm>
            <a:off x="953353" y="7356012"/>
            <a:ext cx="3298136" cy="2560320"/>
            <a:chOff x="953353" y="3254069"/>
            <a:chExt cx="3298136" cy="2560320"/>
          </a:xfrm>
        </p:grpSpPr>
        <p:grpSp>
          <p:nvGrpSpPr>
            <p:cNvPr id="26" name="Group 25">
              <a:extLst>
                <a:ext uri="{FF2B5EF4-FFF2-40B4-BE49-F238E27FC236}">
                  <a16:creationId xmlns:a16="http://schemas.microsoft.com/office/drawing/2014/main" id="{2248DA3F-4019-EB63-3168-E3174CA7405E}"/>
                </a:ext>
              </a:extLst>
            </p:cNvPr>
            <p:cNvGrpSpPr/>
            <p:nvPr/>
          </p:nvGrpSpPr>
          <p:grpSpPr>
            <a:xfrm>
              <a:off x="953353" y="3254069"/>
              <a:ext cx="3298136" cy="2560320"/>
              <a:chOff x="953353" y="3254069"/>
              <a:chExt cx="3298136" cy="2560320"/>
            </a:xfrm>
          </p:grpSpPr>
          <p:sp>
            <p:nvSpPr>
              <p:cNvPr id="9" name="Rounded Rectangle 8">
                <a:extLst>
                  <a:ext uri="{FF2B5EF4-FFF2-40B4-BE49-F238E27FC236}">
                    <a16:creationId xmlns:a16="http://schemas.microsoft.com/office/drawing/2014/main" id="{1C032FE2-399A-E891-1056-76D4E41C4A61}"/>
                  </a:ext>
                </a:extLst>
              </p:cNvPr>
              <p:cNvSpPr/>
              <p:nvPr/>
            </p:nvSpPr>
            <p:spPr>
              <a:xfrm>
                <a:off x="953353" y="3254069"/>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C8B1355-7F63-38CE-9A49-6AEDFA12CD59}"/>
                  </a:ext>
                </a:extLst>
              </p:cNvPr>
              <p:cNvSpPr txBox="1"/>
              <p:nvPr/>
            </p:nvSpPr>
            <p:spPr>
              <a:xfrm>
                <a:off x="2211954" y="3430891"/>
                <a:ext cx="1885208"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YOU STAY</a:t>
                </a:r>
                <a:b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IN CONTROL</a:t>
                </a:r>
              </a:p>
            </p:txBody>
          </p:sp>
          <p:sp>
            <p:nvSpPr>
              <p:cNvPr id="19" name="TextBox 18">
                <a:extLst>
                  <a:ext uri="{FF2B5EF4-FFF2-40B4-BE49-F238E27FC236}">
                    <a16:creationId xmlns:a16="http://schemas.microsoft.com/office/drawing/2014/main" id="{B4ADD09A-FF06-2941-A631-7CAD22D1958C}"/>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Output is reviewed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and edited by you.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AI can suggest;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but you still decide.</a:t>
                </a:r>
              </a:p>
            </p:txBody>
          </p:sp>
          <p:cxnSp>
            <p:nvCxnSpPr>
              <p:cNvPr id="25" name="Straight Connector 24">
                <a:extLst>
                  <a:ext uri="{FF2B5EF4-FFF2-40B4-BE49-F238E27FC236}">
                    <a16:creationId xmlns:a16="http://schemas.microsoft.com/office/drawing/2014/main" id="{F5621461-927C-5160-6ABE-562D23EA2AF1}"/>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202CFAA6-3E32-4DAC-BE5F-D13CC41438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3026" y="3310632"/>
              <a:ext cx="978928" cy="978928"/>
            </a:xfrm>
            <a:prstGeom prst="rect">
              <a:avLst/>
            </a:prstGeom>
          </p:spPr>
        </p:pic>
      </p:grpSp>
      <p:grpSp>
        <p:nvGrpSpPr>
          <p:cNvPr id="69" name="Group 68">
            <a:extLst>
              <a:ext uri="{FF2B5EF4-FFF2-40B4-BE49-F238E27FC236}">
                <a16:creationId xmlns:a16="http://schemas.microsoft.com/office/drawing/2014/main" id="{8ED5A908-EE78-F813-9303-CF32F6CCD2F7}"/>
              </a:ext>
            </a:extLst>
          </p:cNvPr>
          <p:cNvGrpSpPr/>
          <p:nvPr/>
        </p:nvGrpSpPr>
        <p:grpSpPr>
          <a:xfrm>
            <a:off x="4450697" y="7365439"/>
            <a:ext cx="3298136" cy="2560320"/>
            <a:chOff x="4450697" y="3263496"/>
            <a:chExt cx="3298136" cy="2560320"/>
          </a:xfrm>
        </p:grpSpPr>
        <p:grpSp>
          <p:nvGrpSpPr>
            <p:cNvPr id="50" name="Group 49">
              <a:extLst>
                <a:ext uri="{FF2B5EF4-FFF2-40B4-BE49-F238E27FC236}">
                  <a16:creationId xmlns:a16="http://schemas.microsoft.com/office/drawing/2014/main" id="{2E50A734-2349-8F08-B45D-AE82FA19A53E}"/>
                </a:ext>
              </a:extLst>
            </p:cNvPr>
            <p:cNvGrpSpPr/>
            <p:nvPr/>
          </p:nvGrpSpPr>
          <p:grpSpPr>
            <a:xfrm>
              <a:off x="4450697" y="3263496"/>
              <a:ext cx="3298136" cy="2560320"/>
              <a:chOff x="953353" y="3263496"/>
              <a:chExt cx="3298136" cy="2560320"/>
            </a:xfrm>
          </p:grpSpPr>
          <p:sp>
            <p:nvSpPr>
              <p:cNvPr id="51" name="Rounded Rectangle 50">
                <a:extLst>
                  <a:ext uri="{FF2B5EF4-FFF2-40B4-BE49-F238E27FC236}">
                    <a16:creationId xmlns:a16="http://schemas.microsoft.com/office/drawing/2014/main" id="{37A491C6-003A-96BD-FF3D-AE18A9D7EC4D}"/>
                  </a:ext>
                </a:extLst>
              </p:cNvPr>
              <p:cNvSpPr/>
              <p:nvPr/>
            </p:nvSpPr>
            <p:spPr>
              <a:xfrm>
                <a:off x="953353" y="3263496"/>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C82DFFDC-8F5A-F1A8-40E8-8451865E9D4D}"/>
                  </a:ext>
                </a:extLst>
              </p:cNvPr>
              <p:cNvSpPr txBox="1"/>
              <p:nvPr/>
            </p:nvSpPr>
            <p:spPr>
              <a:xfrm>
                <a:off x="2211954" y="3430891"/>
                <a:ext cx="1885208"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MEET WHERE YOU ARE</a:t>
                </a:r>
              </a:p>
            </p:txBody>
          </p:sp>
          <p:sp>
            <p:nvSpPr>
              <p:cNvPr id="53" name="TextBox 52">
                <a:extLst>
                  <a:ext uri="{FF2B5EF4-FFF2-40B4-BE49-F238E27FC236}">
                    <a16:creationId xmlns:a16="http://schemas.microsoft.com/office/drawing/2014/main" id="{7D90CE91-241F-7F49-3237-0C08B3A09E54}"/>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Whether you've never tried AI or you use it daily, there's a next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step for you.</a:t>
                </a:r>
              </a:p>
            </p:txBody>
          </p:sp>
          <p:cxnSp>
            <p:nvCxnSpPr>
              <p:cNvPr id="54" name="Straight Connector 53">
                <a:extLst>
                  <a:ext uri="{FF2B5EF4-FFF2-40B4-BE49-F238E27FC236}">
                    <a16:creationId xmlns:a16="http://schemas.microsoft.com/office/drawing/2014/main" id="{8FEF743F-4217-01B5-8581-80B6E73A5078}"/>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6" name="Graphic 55">
              <a:extLst>
                <a:ext uri="{FF2B5EF4-FFF2-40B4-BE49-F238E27FC236}">
                  <a16:creationId xmlns:a16="http://schemas.microsoft.com/office/drawing/2014/main" id="{F7030B71-8A11-12B9-794E-B23C273AF0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505" y="3459267"/>
              <a:ext cx="1165754" cy="633393"/>
            </a:xfrm>
            <a:prstGeom prst="rect">
              <a:avLst/>
            </a:prstGeom>
          </p:spPr>
        </p:pic>
      </p:grpSp>
      <p:grpSp>
        <p:nvGrpSpPr>
          <p:cNvPr id="70" name="Group 69">
            <a:extLst>
              <a:ext uri="{FF2B5EF4-FFF2-40B4-BE49-F238E27FC236}">
                <a16:creationId xmlns:a16="http://schemas.microsoft.com/office/drawing/2014/main" id="{220FB8FE-C7F7-5C57-26C1-BC35D3D11BE2}"/>
              </a:ext>
            </a:extLst>
          </p:cNvPr>
          <p:cNvGrpSpPr/>
          <p:nvPr/>
        </p:nvGrpSpPr>
        <p:grpSpPr>
          <a:xfrm>
            <a:off x="7929187" y="7380338"/>
            <a:ext cx="3298136" cy="2560320"/>
            <a:chOff x="7929187" y="3278395"/>
            <a:chExt cx="3298136" cy="2560320"/>
          </a:xfrm>
        </p:grpSpPr>
        <p:grpSp>
          <p:nvGrpSpPr>
            <p:cNvPr id="57" name="Group 56">
              <a:extLst>
                <a:ext uri="{FF2B5EF4-FFF2-40B4-BE49-F238E27FC236}">
                  <a16:creationId xmlns:a16="http://schemas.microsoft.com/office/drawing/2014/main" id="{0525866A-FCA5-2B7B-C6AD-3B1BC0194DDD}"/>
                </a:ext>
              </a:extLst>
            </p:cNvPr>
            <p:cNvGrpSpPr/>
            <p:nvPr/>
          </p:nvGrpSpPr>
          <p:grpSpPr>
            <a:xfrm>
              <a:off x="7929187" y="3278395"/>
              <a:ext cx="3298136" cy="2560320"/>
              <a:chOff x="953353" y="3278396"/>
              <a:chExt cx="3298136" cy="2560320"/>
            </a:xfrm>
          </p:grpSpPr>
          <p:sp>
            <p:nvSpPr>
              <p:cNvPr id="58" name="Rounded Rectangle 57">
                <a:extLst>
                  <a:ext uri="{FF2B5EF4-FFF2-40B4-BE49-F238E27FC236}">
                    <a16:creationId xmlns:a16="http://schemas.microsoft.com/office/drawing/2014/main" id="{634CD1B7-2E96-B3AD-9457-91875703B8E4}"/>
                  </a:ext>
                </a:extLst>
              </p:cNvPr>
              <p:cNvSpPr/>
              <p:nvPr/>
            </p:nvSpPr>
            <p:spPr>
              <a:xfrm>
                <a:off x="953353" y="3278396"/>
                <a:ext cx="3298136" cy="2560320"/>
              </a:xfrm>
              <a:prstGeom prst="roundRect">
                <a:avLst>
                  <a:gd name="adj" fmla="val 73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D633A686-5864-AD09-674D-E58807E584BA}"/>
                  </a:ext>
                </a:extLst>
              </p:cNvPr>
              <p:cNvSpPr txBox="1"/>
              <p:nvPr/>
            </p:nvSpPr>
            <p:spPr>
              <a:xfrm>
                <a:off x="1772240" y="3430891"/>
                <a:ext cx="2324922" cy="707886"/>
              </a:xfrm>
              <a:prstGeom prst="rect">
                <a:avLst/>
              </a:prstGeom>
              <a:noFill/>
            </p:spPr>
            <p:txBody>
              <a:bodyPr wrap="square" rtlCol="0">
                <a:spAutoFit/>
              </a:bodyPr>
              <a:lstStyle/>
              <a:p>
                <a:pPr algn="ctr"/>
                <a:r>
                  <a:rPr lang="en-US" sz="2000" b="1" dirty="0">
                    <a:solidFill>
                      <a:schemeClr val="bg2"/>
                    </a:solidFill>
                    <a:latin typeface="Lato" panose="020F0502020204030203" pitchFamily="34" charset="0"/>
                    <a:ea typeface="Lato" panose="020F0502020204030203" pitchFamily="34" charset="0"/>
                    <a:cs typeface="Lato" panose="020F0502020204030203" pitchFamily="34" charset="0"/>
                  </a:rPr>
                  <a:t>NO TECHNICAL SKILLS REQUIRED</a:t>
                </a:r>
              </a:p>
            </p:txBody>
          </p:sp>
          <p:sp>
            <p:nvSpPr>
              <p:cNvPr id="60" name="TextBox 59">
                <a:extLst>
                  <a:ext uri="{FF2B5EF4-FFF2-40B4-BE49-F238E27FC236}">
                    <a16:creationId xmlns:a16="http://schemas.microsoft.com/office/drawing/2014/main" id="{14CA752B-0A4F-5879-A0DF-7B31A50AA337}"/>
                  </a:ext>
                </a:extLst>
              </p:cNvPr>
              <p:cNvSpPr txBox="1"/>
              <p:nvPr/>
            </p:nvSpPr>
            <p:spPr>
              <a:xfrm>
                <a:off x="1107680" y="4290369"/>
                <a:ext cx="2989482" cy="1323439"/>
              </a:xfrm>
              <a:prstGeom prst="rect">
                <a:avLst/>
              </a:prstGeom>
              <a:noFill/>
            </p:spPr>
            <p:txBody>
              <a:bodyPr wrap="square" rtlCol="0">
                <a:spAutoFit/>
              </a:bodyPr>
              <a:lstStyle/>
              <a:p>
                <a:pPr algn="ct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If you can type a question or describe what you need, </a:t>
                </a:r>
                <a:b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2"/>
                    </a:solidFill>
                    <a:latin typeface="Lato" panose="020F0502020204030203" pitchFamily="34" charset="0"/>
                    <a:ea typeface="Lato" panose="020F0502020204030203" pitchFamily="34" charset="0"/>
                    <a:cs typeface="Lato" panose="020F0502020204030203" pitchFamily="34" charset="0"/>
                  </a:rPr>
                  <a:t>you can do this.</a:t>
                </a:r>
              </a:p>
            </p:txBody>
          </p:sp>
          <p:cxnSp>
            <p:nvCxnSpPr>
              <p:cNvPr id="61" name="Straight Connector 60">
                <a:extLst>
                  <a:ext uri="{FF2B5EF4-FFF2-40B4-BE49-F238E27FC236}">
                    <a16:creationId xmlns:a16="http://schemas.microsoft.com/office/drawing/2014/main" id="{706D496A-459B-2E54-721F-9686E06BA717}"/>
                  </a:ext>
                </a:extLst>
              </p:cNvPr>
              <p:cNvCxnSpPr>
                <a:cxnSpLocks/>
              </p:cNvCxnSpPr>
              <p:nvPr/>
            </p:nvCxnSpPr>
            <p:spPr>
              <a:xfrm>
                <a:off x="1185101" y="4244252"/>
                <a:ext cx="283464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3" name="Graphic 62">
              <a:extLst>
                <a:ext uri="{FF2B5EF4-FFF2-40B4-BE49-F238E27FC236}">
                  <a16:creationId xmlns:a16="http://schemas.microsoft.com/office/drawing/2014/main" id="{33E99869-FAC2-CA15-4484-FA92B803743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019491" y="3386012"/>
              <a:ext cx="767563" cy="767563"/>
            </a:xfrm>
            <a:prstGeom prst="rect">
              <a:avLst/>
            </a:prstGeom>
          </p:spPr>
        </p:pic>
      </p:grpSp>
      <p:sp>
        <p:nvSpPr>
          <p:cNvPr id="2" name="Title 1">
            <a:extLst>
              <a:ext uri="{FF2B5EF4-FFF2-40B4-BE49-F238E27FC236}">
                <a16:creationId xmlns:a16="http://schemas.microsoft.com/office/drawing/2014/main" id="{ABA73E39-45DA-1C58-9329-101700354C96}"/>
              </a:ext>
            </a:extLst>
          </p:cNvPr>
          <p:cNvSpPr txBox="1">
            <a:spLocks/>
          </p:cNvSpPr>
          <p:nvPr/>
        </p:nvSpPr>
        <p:spPr>
          <a:xfrm>
            <a:off x="307535" y="4170609"/>
            <a:ext cx="434179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pPr algn="r"/>
            <a:r>
              <a:rPr lang="en-US" sz="6600" b="1" spc="-80" dirty="0">
                <a:solidFill>
                  <a:schemeClr val="tx1"/>
                </a:solidFill>
                <a:latin typeface="Lato Black" panose="020F0502020204030203" pitchFamily="34" charset="0"/>
                <a:ea typeface="Lato Black" panose="020F0502020204030203" pitchFamily="34" charset="0"/>
                <a:cs typeface="Lato Black" panose="020F0502020204030203" pitchFamily="34" charset="0"/>
              </a:rPr>
              <a:t>KEEP AN</a:t>
            </a:r>
          </a:p>
        </p:txBody>
      </p:sp>
      <p:sp>
        <p:nvSpPr>
          <p:cNvPr id="7" name="Title 1">
            <a:extLst>
              <a:ext uri="{FF2B5EF4-FFF2-40B4-BE49-F238E27FC236}">
                <a16:creationId xmlns:a16="http://schemas.microsoft.com/office/drawing/2014/main" id="{CB6F13D5-562B-3145-988E-C6797364A494}"/>
              </a:ext>
            </a:extLst>
          </p:cNvPr>
          <p:cNvSpPr txBox="1">
            <a:spLocks/>
          </p:cNvSpPr>
          <p:nvPr/>
        </p:nvSpPr>
        <p:spPr>
          <a:xfrm>
            <a:off x="6314424" y="4170610"/>
            <a:ext cx="548466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6600" b="1" spc="-80" dirty="0">
                <a:solidFill>
                  <a:schemeClr val="tx1"/>
                </a:solidFill>
                <a:latin typeface="Lato Black" panose="020F0502020204030203" pitchFamily="34" charset="0"/>
                <a:ea typeface="Lato Black" panose="020F0502020204030203" pitchFamily="34" charset="0"/>
                <a:cs typeface="Lato Black" panose="020F0502020204030203" pitchFamily="34" charset="0"/>
              </a:rPr>
              <a:t>OPEN MIND</a:t>
            </a:r>
          </a:p>
        </p:txBody>
      </p:sp>
      <p:pic>
        <p:nvPicPr>
          <p:cNvPr id="11" name="Picture 10" descr="A blue brain with black outline&#10;&#10;AI-generated content may be incorrect.">
            <a:extLst>
              <a:ext uri="{FF2B5EF4-FFF2-40B4-BE49-F238E27FC236}">
                <a16:creationId xmlns:a16="http://schemas.microsoft.com/office/drawing/2014/main" id="{68B8EE25-6274-DAB7-1747-00D09E9FA5CA}"/>
              </a:ext>
            </a:extLst>
          </p:cNvPr>
          <p:cNvPicPr>
            <a:picLocks noChangeAspect="1"/>
          </p:cNvPicPr>
          <p:nvPr/>
        </p:nvPicPr>
        <p:blipFill>
          <a:blip r:embed="rId10"/>
          <a:stretch>
            <a:fillRect/>
          </a:stretch>
        </p:blipFill>
        <p:spPr>
          <a:xfrm>
            <a:off x="4781372" y="4200650"/>
            <a:ext cx="1401012" cy="1208566"/>
          </a:xfrm>
          <a:prstGeom prst="rect">
            <a:avLst/>
          </a:prstGeom>
        </p:spPr>
      </p:pic>
      <p:sp>
        <p:nvSpPr>
          <p:cNvPr id="12" name="Text Placeholder 2">
            <a:extLst>
              <a:ext uri="{FF2B5EF4-FFF2-40B4-BE49-F238E27FC236}">
                <a16:creationId xmlns:a16="http://schemas.microsoft.com/office/drawing/2014/main" id="{60824EEC-B69B-876B-9396-E86421539C3F}"/>
              </a:ext>
            </a:extLst>
          </p:cNvPr>
          <p:cNvSpPr txBox="1">
            <a:spLocks/>
          </p:cNvSpPr>
          <p:nvPr/>
        </p:nvSpPr>
        <p:spPr>
          <a:xfrm>
            <a:off x="1003856" y="3336792"/>
            <a:ext cx="10182700" cy="59553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And remember....</a:t>
            </a:r>
          </a:p>
        </p:txBody>
      </p:sp>
    </p:spTree>
    <p:extLst>
      <p:ext uri="{BB962C8B-B14F-4D97-AF65-F5344CB8AC3E}">
        <p14:creationId xmlns:p14="http://schemas.microsoft.com/office/powerpoint/2010/main" val="1432481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right)">
                                      <p:cBhvr>
                                        <p:cTn id="8" dur="1000"/>
                                        <p:tgtEl>
                                          <p:spTgt spid="2"/>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p:tgtEl>
                                          <p:spTgt spid="7"/>
                                        </p:tgtEl>
                                        <p:attrNameLst>
                                          <p:attrName>ppt_x</p:attrName>
                                        </p:attrNameLst>
                                      </p:cBhvr>
                                      <p:tavLst>
                                        <p:tav tm="0">
                                          <p:val>
                                            <p:strVal val="#ppt_x+#ppt_w*1.125000"/>
                                          </p:val>
                                        </p:tav>
                                        <p:tav tm="100000">
                                          <p:val>
                                            <p:strVal val="#ppt_x"/>
                                          </p:val>
                                        </p:tav>
                                      </p:tavLst>
                                    </p:anim>
                                    <p:animEffect transition="in" filter="wipe(left)">
                                      <p:cBhvr>
                                        <p:cTn id="12" dur="1000"/>
                                        <p:tgtEl>
                                          <p:spTgt spid="7"/>
                                        </p:tgtEl>
                                      </p:cBhvr>
                                    </p:animEffect>
                                  </p:childTnLst>
                                </p:cTn>
                              </p:par>
                              <p:par>
                                <p:cTn id="13" presetID="10" presetClass="entr" presetSubtype="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873F-F599-F7CB-2C69-B496CFB5EF6C}"/>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A9133727-1E2A-1BDA-63C4-B323D23DC61B}"/>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6DCC4FA-64F2-A353-B3DE-C5BCC4A7B0CC}"/>
              </a:ext>
            </a:extLst>
          </p:cNvPr>
          <p:cNvSpPr/>
          <p:nvPr/>
        </p:nvSpPr>
        <p:spPr>
          <a:xfrm>
            <a:off x="-1" y="3042956"/>
            <a:ext cx="12192001" cy="3815044"/>
          </a:xfrm>
          <a:prstGeom prst="rect">
            <a:avLst/>
          </a:prstGeom>
          <a:solidFill>
            <a:srgbClr val="F6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C269BF88-E839-7377-9837-CE7CC3D65655}"/>
              </a:ext>
            </a:extLst>
          </p:cNvPr>
          <p:cNvSpPr txBox="1">
            <a:spLocks/>
          </p:cNvSpPr>
          <p:nvPr/>
        </p:nvSpPr>
        <p:spPr>
          <a:xfrm>
            <a:off x="750627" y="287932"/>
            <a:ext cx="10689158" cy="1238607"/>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sz="4400" b="0" i="0" kern="1200">
                <a:solidFill>
                  <a:srgbClr val="F6F8FF"/>
                </a:solidFill>
                <a:latin typeface="Lato" panose="020F0502020204030203" pitchFamily="34" charset="0"/>
                <a:ea typeface="Lato" panose="020F0502020204030203" pitchFamily="34" charset="0"/>
                <a:cs typeface="Lato" panose="020F0502020204030203" pitchFamily="34" charset="0"/>
              </a:defRPr>
            </a:lvl1pPr>
          </a:lstStyle>
          <a:p>
            <a:r>
              <a:rPr lang="en-US" sz="4800" b="1" spc="-80" dirty="0">
                <a:solidFill>
                  <a:schemeClr val="tx1"/>
                </a:solidFill>
              </a:rPr>
              <a:t>AI EXAMPLES ROADMAP</a:t>
            </a:r>
          </a:p>
        </p:txBody>
      </p:sp>
      <p:pic>
        <p:nvPicPr>
          <p:cNvPr id="5" name="Picture 4">
            <a:extLst>
              <a:ext uri="{FF2B5EF4-FFF2-40B4-BE49-F238E27FC236}">
                <a16:creationId xmlns:a16="http://schemas.microsoft.com/office/drawing/2014/main" id="{B131EE24-BBD7-4036-FAB8-B753F45153EA}"/>
              </a:ext>
            </a:extLst>
          </p:cNvPr>
          <p:cNvPicPr>
            <a:picLocks noChangeAspect="1"/>
          </p:cNvPicPr>
          <p:nvPr/>
        </p:nvPicPr>
        <p:blipFill>
          <a:blip r:embed="rId4">
            <a:alphaModFix amt="46000"/>
          </a:blip>
          <a:srcRect l="10288" t="1228" r="9803" b="49854"/>
          <a:stretch>
            <a:fillRect/>
          </a:stretch>
        </p:blipFill>
        <p:spPr>
          <a:xfrm>
            <a:off x="-1" y="2907322"/>
            <a:ext cx="12192001" cy="3950678"/>
          </a:xfrm>
          <a:prstGeom prst="rect">
            <a:avLst/>
          </a:prstGeom>
        </p:spPr>
      </p:pic>
      <p:grpSp>
        <p:nvGrpSpPr>
          <p:cNvPr id="3" name="Group 2">
            <a:extLst>
              <a:ext uri="{FF2B5EF4-FFF2-40B4-BE49-F238E27FC236}">
                <a16:creationId xmlns:a16="http://schemas.microsoft.com/office/drawing/2014/main" id="{E79BF2A3-C251-ED20-C057-51DE4C6D1994}"/>
              </a:ext>
            </a:extLst>
          </p:cNvPr>
          <p:cNvGrpSpPr/>
          <p:nvPr/>
        </p:nvGrpSpPr>
        <p:grpSpPr>
          <a:xfrm>
            <a:off x="368083" y="2646702"/>
            <a:ext cx="12282728" cy="4406541"/>
            <a:chOff x="368083" y="2646702"/>
            <a:chExt cx="12282728" cy="4406541"/>
          </a:xfrm>
        </p:grpSpPr>
        <p:grpSp>
          <p:nvGrpSpPr>
            <p:cNvPr id="31" name="Group 30">
              <a:extLst>
                <a:ext uri="{FF2B5EF4-FFF2-40B4-BE49-F238E27FC236}">
                  <a16:creationId xmlns:a16="http://schemas.microsoft.com/office/drawing/2014/main" id="{DF1F7580-005E-31C6-3A46-01C301FB6FC9}"/>
                </a:ext>
              </a:extLst>
            </p:cNvPr>
            <p:cNvGrpSpPr/>
            <p:nvPr/>
          </p:nvGrpSpPr>
          <p:grpSpPr>
            <a:xfrm>
              <a:off x="368083" y="2646702"/>
              <a:ext cx="2023017" cy="2023017"/>
              <a:chOff x="-838859" y="2560713"/>
              <a:chExt cx="2550019" cy="2550019"/>
            </a:xfrm>
          </p:grpSpPr>
          <p:sp>
            <p:nvSpPr>
              <p:cNvPr id="20" name="Oval 19">
                <a:extLst>
                  <a:ext uri="{FF2B5EF4-FFF2-40B4-BE49-F238E27FC236}">
                    <a16:creationId xmlns:a16="http://schemas.microsoft.com/office/drawing/2014/main" id="{9A9953AB-00EB-4673-9211-E9ED1D1640C5}"/>
                  </a:ext>
                </a:extLst>
              </p:cNvPr>
              <p:cNvSpPr/>
              <p:nvPr/>
            </p:nvSpPr>
            <p:spPr>
              <a:xfrm>
                <a:off x="-52602" y="2896832"/>
                <a:ext cx="983723" cy="983723"/>
              </a:xfrm>
              <a:prstGeom prst="ellipse">
                <a:avLst/>
              </a:prstGeom>
              <a:solidFill>
                <a:srgbClr val="F6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B833C08-3262-8334-D687-3A1C99DD67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859" y="2560713"/>
                <a:ext cx="2550019" cy="2550019"/>
              </a:xfrm>
              <a:prstGeom prst="rect">
                <a:avLst/>
              </a:prstGeom>
            </p:spPr>
          </p:pic>
        </p:grpSp>
        <p:grpSp>
          <p:nvGrpSpPr>
            <p:cNvPr id="30" name="Group 29">
              <a:extLst>
                <a:ext uri="{FF2B5EF4-FFF2-40B4-BE49-F238E27FC236}">
                  <a16:creationId xmlns:a16="http://schemas.microsoft.com/office/drawing/2014/main" id="{72A001BE-16CE-0448-4E2C-35FC6A33C819}"/>
                </a:ext>
              </a:extLst>
            </p:cNvPr>
            <p:cNvGrpSpPr/>
            <p:nvPr/>
          </p:nvGrpSpPr>
          <p:grpSpPr>
            <a:xfrm>
              <a:off x="1065812" y="3480227"/>
              <a:ext cx="3573016" cy="3573016"/>
              <a:chOff x="1324115" y="2592807"/>
              <a:chExt cx="3035863" cy="3035863"/>
            </a:xfrm>
          </p:grpSpPr>
          <p:sp>
            <p:nvSpPr>
              <p:cNvPr id="18" name="Oval 17">
                <a:extLst>
                  <a:ext uri="{FF2B5EF4-FFF2-40B4-BE49-F238E27FC236}">
                    <a16:creationId xmlns:a16="http://schemas.microsoft.com/office/drawing/2014/main" id="{8359E6F8-3E7C-2BCA-BF4A-88556BCD33E8}"/>
                  </a:ext>
                </a:extLst>
              </p:cNvPr>
              <p:cNvSpPr/>
              <p:nvPr/>
            </p:nvSpPr>
            <p:spPr>
              <a:xfrm>
                <a:off x="2353820" y="3081942"/>
                <a:ext cx="983723" cy="983723"/>
              </a:xfrm>
              <a:prstGeom prst="ellipse">
                <a:avLst/>
              </a:prstGeom>
              <a:solidFill>
                <a:srgbClr val="F6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E558344D-EFC5-1853-027D-90AB8B5954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4115" y="2592807"/>
                <a:ext cx="3035863" cy="3035863"/>
              </a:xfrm>
              <a:prstGeom prst="rect">
                <a:avLst/>
              </a:prstGeom>
            </p:spPr>
          </p:pic>
        </p:grpSp>
        <p:grpSp>
          <p:nvGrpSpPr>
            <p:cNvPr id="29" name="Group 28">
              <a:extLst>
                <a:ext uri="{FF2B5EF4-FFF2-40B4-BE49-F238E27FC236}">
                  <a16:creationId xmlns:a16="http://schemas.microsoft.com/office/drawing/2014/main" id="{582EFB0F-FE9A-143A-EF9C-159F5384FD36}"/>
                </a:ext>
              </a:extLst>
            </p:cNvPr>
            <p:cNvGrpSpPr/>
            <p:nvPr/>
          </p:nvGrpSpPr>
          <p:grpSpPr>
            <a:xfrm>
              <a:off x="4255893" y="2878087"/>
              <a:ext cx="2795801" cy="2795801"/>
              <a:chOff x="4883770" y="1814471"/>
              <a:chExt cx="2217538" cy="2217538"/>
            </a:xfrm>
          </p:grpSpPr>
          <p:sp>
            <p:nvSpPr>
              <p:cNvPr id="17" name="Oval 16">
                <a:extLst>
                  <a:ext uri="{FF2B5EF4-FFF2-40B4-BE49-F238E27FC236}">
                    <a16:creationId xmlns:a16="http://schemas.microsoft.com/office/drawing/2014/main" id="{5941A870-27E1-1CA6-E71C-96D66FB79376}"/>
                  </a:ext>
                </a:extLst>
              </p:cNvPr>
              <p:cNvSpPr/>
              <p:nvPr/>
            </p:nvSpPr>
            <p:spPr>
              <a:xfrm>
                <a:off x="5611599" y="2149520"/>
                <a:ext cx="761881" cy="761881"/>
              </a:xfrm>
              <a:prstGeom prst="ellipse">
                <a:avLst/>
              </a:prstGeom>
              <a:solidFill>
                <a:srgbClr val="F6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6A03501-7925-0F52-6F8E-4D56F869B6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3770" y="1814471"/>
                <a:ext cx="2217538" cy="2217538"/>
              </a:xfrm>
              <a:prstGeom prst="rect">
                <a:avLst/>
              </a:prstGeom>
            </p:spPr>
          </p:pic>
        </p:grpSp>
        <p:grpSp>
          <p:nvGrpSpPr>
            <p:cNvPr id="28" name="Group 27">
              <a:extLst>
                <a:ext uri="{FF2B5EF4-FFF2-40B4-BE49-F238E27FC236}">
                  <a16:creationId xmlns:a16="http://schemas.microsoft.com/office/drawing/2014/main" id="{C2ED6E59-B215-14AB-E3FA-D557B44C78DC}"/>
                </a:ext>
              </a:extLst>
            </p:cNvPr>
            <p:cNvGrpSpPr/>
            <p:nvPr/>
          </p:nvGrpSpPr>
          <p:grpSpPr>
            <a:xfrm>
              <a:off x="8343166" y="3042956"/>
              <a:ext cx="4307645" cy="3815044"/>
              <a:chOff x="10627417" y="3001070"/>
              <a:chExt cx="3459572" cy="3063953"/>
            </a:xfrm>
          </p:grpSpPr>
          <p:sp>
            <p:nvSpPr>
              <p:cNvPr id="21" name="Oval 20">
                <a:extLst>
                  <a:ext uri="{FF2B5EF4-FFF2-40B4-BE49-F238E27FC236}">
                    <a16:creationId xmlns:a16="http://schemas.microsoft.com/office/drawing/2014/main" id="{3216363C-BF76-ACE7-BF64-AC5085CE7318}"/>
                  </a:ext>
                </a:extLst>
              </p:cNvPr>
              <p:cNvSpPr/>
              <p:nvPr/>
            </p:nvSpPr>
            <p:spPr>
              <a:xfrm>
                <a:off x="11760737" y="3519472"/>
                <a:ext cx="1199634" cy="1199634"/>
              </a:xfrm>
              <a:prstGeom prst="ellipse">
                <a:avLst/>
              </a:prstGeom>
              <a:solidFill>
                <a:srgbClr val="F6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0D03D61-2F9C-F0EE-BFDC-115CA022A876}"/>
                  </a:ext>
                </a:extLst>
              </p:cNvPr>
              <p:cNvPicPr>
                <a:picLocks noChangeAspect="1"/>
              </p:cNvPicPr>
              <p:nvPr/>
            </p:nvPicPr>
            <p:blipFill>
              <a:blip r:embed="rId5">
                <a:extLst>
                  <a:ext uri="{96DAC541-7B7A-43D3-8B79-37D633B846F1}">
                    <asvg:svgBlip xmlns:asvg="http://schemas.microsoft.com/office/drawing/2016/SVG/main" r:embed="rId6"/>
                  </a:ext>
                </a:extLst>
              </a:blip>
              <a:srcRect b="11436"/>
              <a:stretch>
                <a:fillRect/>
              </a:stretch>
            </p:blipFill>
            <p:spPr>
              <a:xfrm>
                <a:off x="10627417" y="3001070"/>
                <a:ext cx="3459572" cy="3063953"/>
              </a:xfrm>
              <a:prstGeom prst="rect">
                <a:avLst/>
              </a:prstGeom>
            </p:spPr>
          </p:pic>
        </p:grpSp>
      </p:grpSp>
      <p:sp>
        <p:nvSpPr>
          <p:cNvPr id="2" name="Text Placeholder 2">
            <a:extLst>
              <a:ext uri="{FF2B5EF4-FFF2-40B4-BE49-F238E27FC236}">
                <a16:creationId xmlns:a16="http://schemas.microsoft.com/office/drawing/2014/main" id="{FC980ACA-4A78-E2D0-E7C2-C6AB17750741}"/>
              </a:ext>
            </a:extLst>
          </p:cNvPr>
          <p:cNvSpPr txBox="1">
            <a:spLocks/>
          </p:cNvSpPr>
          <p:nvPr/>
        </p:nvSpPr>
        <p:spPr>
          <a:xfrm>
            <a:off x="1003856" y="1448783"/>
            <a:ext cx="10182700" cy="1633854"/>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100" spc="-70" dirty="0">
                <a:solidFill>
                  <a:schemeClr val="tx1"/>
                </a:solidFill>
                <a:latin typeface="Lato" panose="020F0502020204030203" pitchFamily="34" charset="0"/>
                <a:ea typeface="Lato" panose="020F0502020204030203" pitchFamily="34" charset="0"/>
                <a:cs typeface="Lato" panose="020F0502020204030203" pitchFamily="34" charset="0"/>
              </a:rPr>
              <a:t>We will be providing examples, working from most accessible to most advanced.</a:t>
            </a:r>
          </a:p>
        </p:txBody>
      </p:sp>
    </p:spTree>
    <p:extLst>
      <p:ext uri="{BB962C8B-B14F-4D97-AF65-F5344CB8AC3E}">
        <p14:creationId xmlns:p14="http://schemas.microsoft.com/office/powerpoint/2010/main" val="1132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C153-3017-379B-D6FC-6DEA73A04AA1}"/>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7C2681BC-633C-D6BA-E265-49FC54E32500}"/>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4D1366F2-FE91-029E-7A8E-C3871A509CD6}"/>
              </a:ext>
            </a:extLst>
          </p:cNvPr>
          <p:cNvGrpSpPr/>
          <p:nvPr/>
        </p:nvGrpSpPr>
        <p:grpSpPr>
          <a:xfrm>
            <a:off x="3784735" y="1992924"/>
            <a:ext cx="3112128" cy="3975344"/>
            <a:chOff x="3784735" y="1992924"/>
            <a:chExt cx="3112128" cy="3975344"/>
          </a:xfrm>
        </p:grpSpPr>
        <p:cxnSp>
          <p:nvCxnSpPr>
            <p:cNvPr id="9" name="Straight Connector 8">
              <a:extLst>
                <a:ext uri="{FF2B5EF4-FFF2-40B4-BE49-F238E27FC236}">
                  <a16:creationId xmlns:a16="http://schemas.microsoft.com/office/drawing/2014/main" id="{BB22464A-CE20-8B7B-C3C4-0B4D09C386E1}"/>
                </a:ext>
              </a:extLst>
            </p:cNvPr>
            <p:cNvCxnSpPr>
              <a:cxnSpLocks/>
            </p:cNvCxnSpPr>
            <p:nvPr/>
          </p:nvCxnSpPr>
          <p:spPr>
            <a:xfrm>
              <a:off x="3784735" y="1992924"/>
              <a:ext cx="0" cy="3975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D9CDFF72-4235-8E82-0FE2-B3037CF49236}"/>
                </a:ext>
              </a:extLst>
            </p:cNvPr>
            <p:cNvSpPr/>
            <p:nvPr/>
          </p:nvSpPr>
          <p:spPr>
            <a:xfrm>
              <a:off x="412361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WITH AI</a:t>
              </a:r>
              <a:endParaRPr lang="en-US" sz="3000" dirty="0">
                <a:solidFill>
                  <a:schemeClr val="bg2"/>
                </a:solidFill>
              </a:endParaRPr>
            </a:p>
          </p:txBody>
        </p:sp>
      </p:grpSp>
      <p:sp>
        <p:nvSpPr>
          <p:cNvPr id="16" name="Rounded Rectangle 15">
            <a:extLst>
              <a:ext uri="{FF2B5EF4-FFF2-40B4-BE49-F238E27FC236}">
                <a16:creationId xmlns:a16="http://schemas.microsoft.com/office/drawing/2014/main" id="{FE7AA243-C4BF-AC0E-EF9D-2EA70A78BF5E}"/>
              </a:ext>
            </a:extLst>
          </p:cNvPr>
          <p:cNvSpPr/>
          <p:nvPr/>
        </p:nvSpPr>
        <p:spPr>
          <a:xfrm>
            <a:off x="67260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OLD WAY</a:t>
            </a:r>
            <a:endParaRPr lang="en-US" sz="3000" dirty="0">
              <a:solidFill>
                <a:schemeClr val="bg2"/>
              </a:solidFill>
            </a:endParaRPr>
          </a:p>
        </p:txBody>
      </p:sp>
      <p:sp>
        <p:nvSpPr>
          <p:cNvPr id="24" name="Text Placeholder 2">
            <a:extLst>
              <a:ext uri="{FF2B5EF4-FFF2-40B4-BE49-F238E27FC236}">
                <a16:creationId xmlns:a16="http://schemas.microsoft.com/office/drawing/2014/main" id="{7CDF4234-E1C2-A663-F539-8D3C364094CF}"/>
              </a:ext>
            </a:extLst>
          </p:cNvPr>
          <p:cNvSpPr txBox="1">
            <a:spLocks/>
          </p:cNvSpPr>
          <p:nvPr/>
        </p:nvSpPr>
        <p:spPr>
          <a:xfrm>
            <a:off x="823206" y="2864722"/>
            <a:ext cx="2460312"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Google a question, sift through links, piece together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an answer, hope it's right.</a:t>
            </a:r>
          </a:p>
        </p:txBody>
      </p:sp>
      <p:sp>
        <p:nvSpPr>
          <p:cNvPr id="3" name="Rounded Rectangle 2">
            <a:extLst>
              <a:ext uri="{FF2B5EF4-FFF2-40B4-BE49-F238E27FC236}">
                <a16:creationId xmlns:a16="http://schemas.microsoft.com/office/drawing/2014/main" id="{DDE9A321-32C6-E1DA-76E1-5033A8BB6AC6}"/>
              </a:ext>
            </a:extLst>
          </p:cNvPr>
          <p:cNvSpPr/>
          <p:nvPr/>
        </p:nvSpPr>
        <p:spPr>
          <a:xfrm>
            <a:off x="0" y="0"/>
            <a:ext cx="12192000" cy="1526539"/>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70" dirty="0">
                <a:solidFill>
                  <a:schemeClr val="bg2"/>
                </a:solidFill>
                <a:latin typeface="Lato" panose="020F0502020204030203" pitchFamily="34" charset="0"/>
                <a:ea typeface="Lato" panose="020F0502020204030203" pitchFamily="34" charset="0"/>
                <a:cs typeface="Lato" panose="020F0502020204030203" pitchFamily="34" charset="0"/>
              </a:rPr>
              <a:t>LEVEL 1 - ASK A QUESTION, GET AN ANSWER</a:t>
            </a:r>
          </a:p>
        </p:txBody>
      </p:sp>
      <p:sp>
        <p:nvSpPr>
          <p:cNvPr id="7" name="Text Placeholder 2">
            <a:extLst>
              <a:ext uri="{FF2B5EF4-FFF2-40B4-BE49-F238E27FC236}">
                <a16:creationId xmlns:a16="http://schemas.microsoft.com/office/drawing/2014/main" id="{34DAD4EC-79BD-2A4B-C459-F3885C924369}"/>
              </a:ext>
            </a:extLst>
          </p:cNvPr>
          <p:cNvSpPr txBox="1">
            <a:spLocks/>
          </p:cNvSpPr>
          <p:nvPr/>
        </p:nvSpPr>
        <p:spPr>
          <a:xfrm>
            <a:off x="4281368" y="2864722"/>
            <a:ext cx="2457744"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Ask a question, get a direct answer, ask follow-ups if you need to know more.</a:t>
            </a:r>
          </a:p>
        </p:txBody>
      </p:sp>
      <p:grpSp>
        <p:nvGrpSpPr>
          <p:cNvPr id="25" name="Group 24">
            <a:extLst>
              <a:ext uri="{FF2B5EF4-FFF2-40B4-BE49-F238E27FC236}">
                <a16:creationId xmlns:a16="http://schemas.microsoft.com/office/drawing/2014/main" id="{2927FC89-2763-3BB0-9E58-C8D0723CD7DE}"/>
              </a:ext>
            </a:extLst>
          </p:cNvPr>
          <p:cNvGrpSpPr/>
          <p:nvPr/>
        </p:nvGrpSpPr>
        <p:grpSpPr>
          <a:xfrm>
            <a:off x="7507478" y="1992923"/>
            <a:ext cx="4160551" cy="4438873"/>
            <a:chOff x="7507478" y="1992923"/>
            <a:chExt cx="4160551" cy="4438873"/>
          </a:xfrm>
        </p:grpSpPr>
        <p:sp>
          <p:nvSpPr>
            <p:cNvPr id="12" name="Rounded Rectangle 11">
              <a:extLst>
                <a:ext uri="{FF2B5EF4-FFF2-40B4-BE49-F238E27FC236}">
                  <a16:creationId xmlns:a16="http://schemas.microsoft.com/office/drawing/2014/main" id="{E0A6AB1E-E3CC-D11C-551E-B7AC111E0AB1}"/>
                </a:ext>
              </a:extLst>
            </p:cNvPr>
            <p:cNvSpPr/>
            <p:nvPr/>
          </p:nvSpPr>
          <p:spPr>
            <a:xfrm>
              <a:off x="7507478" y="1992923"/>
              <a:ext cx="4160551" cy="4438873"/>
            </a:xfrm>
            <a:prstGeom prst="roundRect">
              <a:avLst>
                <a:gd name="adj" fmla="val 494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F83B05B-4F13-81CD-E84C-133AF92A25C7}"/>
                </a:ext>
              </a:extLst>
            </p:cNvPr>
            <p:cNvCxnSpPr>
              <a:cxnSpLocks/>
            </p:cNvCxnSpPr>
            <p:nvPr/>
          </p:nvCxnSpPr>
          <p:spPr>
            <a:xfrm>
              <a:off x="8170433" y="2727334"/>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6A7254-45A4-7471-03EE-D863933BF8AD}"/>
                </a:ext>
              </a:extLst>
            </p:cNvPr>
            <p:cNvSpPr txBox="1"/>
            <p:nvPr/>
          </p:nvSpPr>
          <p:spPr>
            <a:xfrm>
              <a:off x="8093012" y="2104460"/>
              <a:ext cx="2989482" cy="553998"/>
            </a:xfrm>
            <a:prstGeom prst="rect">
              <a:avLst/>
            </a:prstGeom>
            <a:noFill/>
          </p:spPr>
          <p:txBody>
            <a:bodyPr wrap="square" rtlCol="0">
              <a:spAutoFit/>
            </a:bodyPr>
            <a:lstStyle/>
            <a:p>
              <a:pPr algn="ctr"/>
              <a:r>
                <a:rPr lang="en-US" sz="3000" b="1" spc="-70" dirty="0">
                  <a:solidFill>
                    <a:schemeClr val="accent1"/>
                  </a:solidFill>
                  <a:latin typeface="Lato" panose="020F0502020204030203" pitchFamily="34" charset="0"/>
                  <a:ea typeface="Lato" panose="020F0502020204030203" pitchFamily="34" charset="0"/>
                  <a:cs typeface="Lato" panose="020F0502020204030203" pitchFamily="34" charset="0"/>
                </a:rPr>
                <a:t>EXAMPLES</a:t>
              </a:r>
            </a:p>
          </p:txBody>
        </p:sp>
      </p:grpSp>
      <p:sp>
        <p:nvSpPr>
          <p:cNvPr id="19" name="TextBox 18">
            <a:extLst>
              <a:ext uri="{FF2B5EF4-FFF2-40B4-BE49-F238E27FC236}">
                <a16:creationId xmlns:a16="http://schemas.microsoft.com/office/drawing/2014/main" id="{3E021E1A-BBDF-F191-CA06-DCD738FDD26C}"/>
              </a:ext>
            </a:extLst>
          </p:cNvPr>
          <p:cNvSpPr txBox="1"/>
          <p:nvPr/>
        </p:nvSpPr>
        <p:spPr>
          <a:xfrm>
            <a:off x="7771368" y="2864722"/>
            <a:ext cx="3710940" cy="33547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“What's the difference between a W-4 and a W-9?”</a:t>
            </a:r>
          </a:p>
          <a:p>
            <a:pPr marL="285750" indent="-285750">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“How do I write a professional out-of-office message?”</a:t>
            </a:r>
          </a:p>
          <a:p>
            <a:pPr marL="285750" indent="-285750">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“What does 'net 30' mean on an invoice?”</a:t>
            </a:r>
          </a:p>
        </p:txBody>
      </p:sp>
      <p:pic>
        <p:nvPicPr>
          <p:cNvPr id="5" name="Graphic 4">
            <a:extLst>
              <a:ext uri="{FF2B5EF4-FFF2-40B4-BE49-F238E27FC236}">
                <a16:creationId xmlns:a16="http://schemas.microsoft.com/office/drawing/2014/main" id="{023C2BB3-B678-A2B4-9F8E-FFCAEE91F5E0}"/>
              </a:ext>
            </a:extLst>
          </p:cNvPr>
          <p:cNvPicPr>
            <a:picLocks noChangeAspect="1"/>
          </p:cNvPicPr>
          <p:nvPr/>
        </p:nvPicPr>
        <p:blipFill>
          <a:blip r:embed="rId4"/>
          <a:srcRect/>
          <a:stretch/>
        </p:blipFill>
        <p:spPr>
          <a:xfrm>
            <a:off x="3887759" y="1960780"/>
            <a:ext cx="4416482" cy="4201870"/>
          </a:xfrm>
          <a:prstGeom prst="rect">
            <a:avLst/>
          </a:prstGeom>
        </p:spPr>
      </p:pic>
    </p:spTree>
    <p:extLst>
      <p:ext uri="{BB962C8B-B14F-4D97-AF65-F5344CB8AC3E}">
        <p14:creationId xmlns:p14="http://schemas.microsoft.com/office/powerpoint/2010/main" val="36852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P spid="7" grpId="0"/>
      <p:bldP spid="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76F8-A7E2-0688-A8AB-1760851FBD2B}"/>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4E009C6D-447B-DDE3-FC98-93CC08D58228}"/>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E3EE8536-8C1C-281A-A823-17E0955AC754}"/>
              </a:ext>
            </a:extLst>
          </p:cNvPr>
          <p:cNvGrpSpPr/>
          <p:nvPr/>
        </p:nvGrpSpPr>
        <p:grpSpPr>
          <a:xfrm>
            <a:off x="3784735" y="1992924"/>
            <a:ext cx="3112128" cy="3975344"/>
            <a:chOff x="3784735" y="1992924"/>
            <a:chExt cx="3112128" cy="3975344"/>
          </a:xfrm>
        </p:grpSpPr>
        <p:cxnSp>
          <p:nvCxnSpPr>
            <p:cNvPr id="9" name="Straight Connector 8">
              <a:extLst>
                <a:ext uri="{FF2B5EF4-FFF2-40B4-BE49-F238E27FC236}">
                  <a16:creationId xmlns:a16="http://schemas.microsoft.com/office/drawing/2014/main" id="{E7A5F4C3-3A9E-E868-598F-35C90D79CB4B}"/>
                </a:ext>
              </a:extLst>
            </p:cNvPr>
            <p:cNvCxnSpPr>
              <a:cxnSpLocks/>
            </p:cNvCxnSpPr>
            <p:nvPr/>
          </p:nvCxnSpPr>
          <p:spPr>
            <a:xfrm>
              <a:off x="3784735" y="1992924"/>
              <a:ext cx="0" cy="3975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76AF5B1C-6007-C7CF-062C-405D8E41BBAD}"/>
                </a:ext>
              </a:extLst>
            </p:cNvPr>
            <p:cNvSpPr/>
            <p:nvPr/>
          </p:nvSpPr>
          <p:spPr>
            <a:xfrm>
              <a:off x="412361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WITH AI</a:t>
              </a:r>
              <a:endParaRPr lang="en-US" sz="3000" dirty="0">
                <a:solidFill>
                  <a:schemeClr val="bg2"/>
                </a:solidFill>
              </a:endParaRPr>
            </a:p>
          </p:txBody>
        </p:sp>
      </p:grpSp>
      <p:sp>
        <p:nvSpPr>
          <p:cNvPr id="16" name="Rounded Rectangle 15">
            <a:extLst>
              <a:ext uri="{FF2B5EF4-FFF2-40B4-BE49-F238E27FC236}">
                <a16:creationId xmlns:a16="http://schemas.microsoft.com/office/drawing/2014/main" id="{D6174127-DA21-BA9E-6015-89B38E9DB380}"/>
              </a:ext>
            </a:extLst>
          </p:cNvPr>
          <p:cNvSpPr/>
          <p:nvPr/>
        </p:nvSpPr>
        <p:spPr>
          <a:xfrm>
            <a:off x="67260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OLD WAY</a:t>
            </a:r>
            <a:endParaRPr lang="en-US" sz="3000" dirty="0">
              <a:solidFill>
                <a:schemeClr val="bg2"/>
              </a:solidFill>
            </a:endParaRPr>
          </a:p>
        </p:txBody>
      </p:sp>
      <p:sp>
        <p:nvSpPr>
          <p:cNvPr id="24" name="Text Placeholder 2">
            <a:extLst>
              <a:ext uri="{FF2B5EF4-FFF2-40B4-BE49-F238E27FC236}">
                <a16:creationId xmlns:a16="http://schemas.microsoft.com/office/drawing/2014/main" id="{074BF3FC-1742-EBA9-8FDB-C11BAB418214}"/>
              </a:ext>
            </a:extLst>
          </p:cNvPr>
          <p:cNvSpPr txBox="1">
            <a:spLocks/>
          </p:cNvSpPr>
          <p:nvPr/>
        </p:nvSpPr>
        <p:spPr>
          <a:xfrm>
            <a:off x="823206" y="2864722"/>
            <a:ext cx="2460312"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Stare at a blank screen. Write a sentence. Delete it.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Start over. Put it off until tomorrow.</a:t>
            </a:r>
          </a:p>
        </p:txBody>
      </p:sp>
      <p:sp>
        <p:nvSpPr>
          <p:cNvPr id="3" name="Rounded Rectangle 2">
            <a:extLst>
              <a:ext uri="{FF2B5EF4-FFF2-40B4-BE49-F238E27FC236}">
                <a16:creationId xmlns:a16="http://schemas.microsoft.com/office/drawing/2014/main" id="{F3BE0046-5204-954E-8A22-1AE3C48FEA19}"/>
              </a:ext>
            </a:extLst>
          </p:cNvPr>
          <p:cNvSpPr/>
          <p:nvPr/>
        </p:nvSpPr>
        <p:spPr>
          <a:xfrm>
            <a:off x="0" y="0"/>
            <a:ext cx="12192000" cy="1526539"/>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70" dirty="0">
                <a:solidFill>
                  <a:schemeClr val="bg2"/>
                </a:solidFill>
                <a:latin typeface="Lato" panose="020F0502020204030203" pitchFamily="34" charset="0"/>
                <a:ea typeface="Lato" panose="020F0502020204030203" pitchFamily="34" charset="0"/>
                <a:cs typeface="Lato" panose="020F0502020204030203" pitchFamily="34" charset="0"/>
              </a:rPr>
              <a:t>LEVEL 2 - GET A DRAFT INSTEAD OF A BLANK PAGE</a:t>
            </a:r>
          </a:p>
        </p:txBody>
      </p:sp>
      <p:sp>
        <p:nvSpPr>
          <p:cNvPr id="7" name="Text Placeholder 2">
            <a:extLst>
              <a:ext uri="{FF2B5EF4-FFF2-40B4-BE49-F238E27FC236}">
                <a16:creationId xmlns:a16="http://schemas.microsoft.com/office/drawing/2014/main" id="{F1307AE3-FFBB-0E0D-A62B-3E2CE43B2F50}"/>
              </a:ext>
            </a:extLst>
          </p:cNvPr>
          <p:cNvSpPr txBox="1">
            <a:spLocks/>
          </p:cNvSpPr>
          <p:nvPr/>
        </p:nvSpPr>
        <p:spPr>
          <a:xfrm>
            <a:off x="4281368" y="2864722"/>
            <a:ext cx="2457744"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Describe what you need.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Get a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starting draft. Edit it into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your voice.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Done.</a:t>
            </a:r>
          </a:p>
        </p:txBody>
      </p:sp>
      <p:grpSp>
        <p:nvGrpSpPr>
          <p:cNvPr id="25" name="Group 24">
            <a:extLst>
              <a:ext uri="{FF2B5EF4-FFF2-40B4-BE49-F238E27FC236}">
                <a16:creationId xmlns:a16="http://schemas.microsoft.com/office/drawing/2014/main" id="{8297BA6F-EC2D-3A11-9D3F-E72975B02EAE}"/>
              </a:ext>
            </a:extLst>
          </p:cNvPr>
          <p:cNvGrpSpPr/>
          <p:nvPr/>
        </p:nvGrpSpPr>
        <p:grpSpPr>
          <a:xfrm>
            <a:off x="7507478" y="1992923"/>
            <a:ext cx="4160551" cy="4438873"/>
            <a:chOff x="7507478" y="1992923"/>
            <a:chExt cx="4160551" cy="4438873"/>
          </a:xfrm>
        </p:grpSpPr>
        <p:sp>
          <p:nvSpPr>
            <p:cNvPr id="12" name="Rounded Rectangle 11">
              <a:extLst>
                <a:ext uri="{FF2B5EF4-FFF2-40B4-BE49-F238E27FC236}">
                  <a16:creationId xmlns:a16="http://schemas.microsoft.com/office/drawing/2014/main" id="{3B02AD20-7E08-1558-59A0-7A3653D768ED}"/>
                </a:ext>
              </a:extLst>
            </p:cNvPr>
            <p:cNvSpPr/>
            <p:nvPr/>
          </p:nvSpPr>
          <p:spPr>
            <a:xfrm>
              <a:off x="7507478" y="1992923"/>
              <a:ext cx="4160551" cy="4438873"/>
            </a:xfrm>
            <a:prstGeom prst="roundRect">
              <a:avLst>
                <a:gd name="adj" fmla="val 494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665A0B7-05F7-FB80-2BF9-B0AB151A256E}"/>
                </a:ext>
              </a:extLst>
            </p:cNvPr>
            <p:cNvCxnSpPr>
              <a:cxnSpLocks/>
            </p:cNvCxnSpPr>
            <p:nvPr/>
          </p:nvCxnSpPr>
          <p:spPr>
            <a:xfrm>
              <a:off x="8170433" y="2727334"/>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12FCE8E-61B1-A195-2F7F-FDC7AE7BE582}"/>
                </a:ext>
              </a:extLst>
            </p:cNvPr>
            <p:cNvSpPr txBox="1"/>
            <p:nvPr/>
          </p:nvSpPr>
          <p:spPr>
            <a:xfrm>
              <a:off x="8093012" y="2104460"/>
              <a:ext cx="2989482" cy="553998"/>
            </a:xfrm>
            <a:prstGeom prst="rect">
              <a:avLst/>
            </a:prstGeom>
            <a:noFill/>
          </p:spPr>
          <p:txBody>
            <a:bodyPr wrap="square" rtlCol="0">
              <a:spAutoFit/>
            </a:bodyPr>
            <a:lstStyle/>
            <a:p>
              <a:pPr algn="ctr"/>
              <a:r>
                <a:rPr lang="en-US" sz="3000" b="1" spc="-70" dirty="0">
                  <a:solidFill>
                    <a:schemeClr val="accent1"/>
                  </a:solidFill>
                  <a:latin typeface="Lato" panose="020F0502020204030203" pitchFamily="34" charset="0"/>
                  <a:ea typeface="Lato" panose="020F0502020204030203" pitchFamily="34" charset="0"/>
                  <a:cs typeface="Lato" panose="020F0502020204030203" pitchFamily="34" charset="0"/>
                </a:rPr>
                <a:t>EXAMPLES</a:t>
              </a:r>
            </a:p>
          </p:txBody>
        </p:sp>
      </p:grpSp>
      <p:sp>
        <p:nvSpPr>
          <p:cNvPr id="19" name="TextBox 18">
            <a:extLst>
              <a:ext uri="{FF2B5EF4-FFF2-40B4-BE49-F238E27FC236}">
                <a16:creationId xmlns:a16="http://schemas.microsoft.com/office/drawing/2014/main" id="{BAE85581-D8E8-1E54-521E-2DF46B20BF83}"/>
              </a:ext>
            </a:extLst>
          </p:cNvPr>
          <p:cNvSpPr txBox="1"/>
          <p:nvPr/>
        </p:nvSpPr>
        <p:spPr>
          <a:xfrm>
            <a:off x="7734925" y="2864722"/>
            <a:ext cx="3753846" cy="3354765"/>
          </a:xfrm>
          <a:prstGeom prst="rect">
            <a:avLst/>
          </a:prstGeom>
          <a:noFill/>
        </p:spPr>
        <p:txBody>
          <a:bodyPr wrap="square" rtlCol="0">
            <a:spAutoFit/>
          </a:bodyPr>
          <a:lstStyle/>
          <a:p>
            <a:pPr marL="182563" indent="-182563">
              <a:spcAft>
                <a:spcPts val="1200"/>
              </a:spcAft>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“Draft an email to a client apologizing for a shipping delay.”</a:t>
            </a:r>
          </a:p>
          <a:p>
            <a:pPr marL="182563" indent="-182563">
              <a:spcAft>
                <a:spcPts val="1200"/>
              </a:spcAft>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“Write a short status update on our Q3 project progress.”</a:t>
            </a:r>
          </a:p>
          <a:p>
            <a:pPr marL="182563" indent="-182563">
              <a:spcAft>
                <a:spcPts val="1200"/>
              </a:spcAft>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“Help me phrase a request to reschedule a meeting.”</a:t>
            </a:r>
          </a:p>
        </p:txBody>
      </p:sp>
      <p:pic>
        <p:nvPicPr>
          <p:cNvPr id="5" name="Graphic 4">
            <a:extLst>
              <a:ext uri="{FF2B5EF4-FFF2-40B4-BE49-F238E27FC236}">
                <a16:creationId xmlns:a16="http://schemas.microsoft.com/office/drawing/2014/main" id="{B185CAF8-82A9-8E05-4853-D92D88A994E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072083" y="1629642"/>
            <a:ext cx="4047833" cy="4864146"/>
          </a:xfrm>
          <a:prstGeom prst="rect">
            <a:avLst/>
          </a:prstGeom>
        </p:spPr>
      </p:pic>
    </p:spTree>
    <p:extLst>
      <p:ext uri="{BB962C8B-B14F-4D97-AF65-F5344CB8AC3E}">
        <p14:creationId xmlns:p14="http://schemas.microsoft.com/office/powerpoint/2010/main" val="4613837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P spid="7" grpId="0"/>
      <p:bldP spid="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96EA-4F33-2ED3-F129-CA5C9837FDD4}"/>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4AFE2A99-54B5-0779-E24B-580BC4B8066E}"/>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F50C2430-9A88-6034-1849-63E9123AF274}"/>
              </a:ext>
            </a:extLst>
          </p:cNvPr>
          <p:cNvGrpSpPr/>
          <p:nvPr/>
        </p:nvGrpSpPr>
        <p:grpSpPr>
          <a:xfrm>
            <a:off x="3784735" y="1992924"/>
            <a:ext cx="3112128" cy="3975344"/>
            <a:chOff x="3784735" y="1992924"/>
            <a:chExt cx="3112128" cy="3975344"/>
          </a:xfrm>
        </p:grpSpPr>
        <p:cxnSp>
          <p:nvCxnSpPr>
            <p:cNvPr id="9" name="Straight Connector 8">
              <a:extLst>
                <a:ext uri="{FF2B5EF4-FFF2-40B4-BE49-F238E27FC236}">
                  <a16:creationId xmlns:a16="http://schemas.microsoft.com/office/drawing/2014/main" id="{78A8EABD-AB62-CB68-CE21-F1938A794EF2}"/>
                </a:ext>
              </a:extLst>
            </p:cNvPr>
            <p:cNvCxnSpPr>
              <a:cxnSpLocks/>
            </p:cNvCxnSpPr>
            <p:nvPr/>
          </p:nvCxnSpPr>
          <p:spPr>
            <a:xfrm>
              <a:off x="3784735" y="1992924"/>
              <a:ext cx="0" cy="3975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5F95EBFB-5CDA-FE90-18A2-BBA361FFFEE0}"/>
                </a:ext>
              </a:extLst>
            </p:cNvPr>
            <p:cNvSpPr/>
            <p:nvPr/>
          </p:nvSpPr>
          <p:spPr>
            <a:xfrm>
              <a:off x="412361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NEXT LEVEL</a:t>
              </a:r>
              <a:endParaRPr lang="en-US" sz="3000" dirty="0">
                <a:solidFill>
                  <a:schemeClr val="bg2"/>
                </a:solidFill>
              </a:endParaRPr>
            </a:p>
          </p:txBody>
        </p:sp>
      </p:grpSp>
      <p:sp>
        <p:nvSpPr>
          <p:cNvPr id="16" name="Rounded Rectangle 15">
            <a:extLst>
              <a:ext uri="{FF2B5EF4-FFF2-40B4-BE49-F238E27FC236}">
                <a16:creationId xmlns:a16="http://schemas.microsoft.com/office/drawing/2014/main" id="{C92433D0-1947-B01B-9BAC-9BC7DE1A57A0}"/>
              </a:ext>
            </a:extLst>
          </p:cNvPr>
          <p:cNvSpPr/>
          <p:nvPr/>
        </p:nvSpPr>
        <p:spPr>
          <a:xfrm>
            <a:off x="67260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BASIC USE</a:t>
            </a:r>
            <a:endParaRPr lang="en-US" sz="3000" dirty="0">
              <a:solidFill>
                <a:schemeClr val="bg2"/>
              </a:solidFill>
            </a:endParaRPr>
          </a:p>
        </p:txBody>
      </p:sp>
      <p:sp>
        <p:nvSpPr>
          <p:cNvPr id="3" name="Rounded Rectangle 2">
            <a:extLst>
              <a:ext uri="{FF2B5EF4-FFF2-40B4-BE49-F238E27FC236}">
                <a16:creationId xmlns:a16="http://schemas.microsoft.com/office/drawing/2014/main" id="{4E71483F-F5D2-AEE7-4748-3163513E965B}"/>
              </a:ext>
            </a:extLst>
          </p:cNvPr>
          <p:cNvSpPr/>
          <p:nvPr/>
        </p:nvSpPr>
        <p:spPr>
          <a:xfrm>
            <a:off x="0" y="0"/>
            <a:ext cx="12192000" cy="1526539"/>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70" dirty="0">
                <a:solidFill>
                  <a:schemeClr val="bg2"/>
                </a:solidFill>
                <a:latin typeface="Lato" panose="020F0502020204030203" pitchFamily="34" charset="0"/>
                <a:ea typeface="Lato" panose="020F0502020204030203" pitchFamily="34" charset="0"/>
                <a:cs typeface="Lato" panose="020F0502020204030203" pitchFamily="34" charset="0"/>
              </a:rPr>
              <a:t>LEVEL 3 - USE AI TO THINK, NOT JUST WRITE</a:t>
            </a:r>
          </a:p>
        </p:txBody>
      </p:sp>
      <p:sp>
        <p:nvSpPr>
          <p:cNvPr id="7" name="Text Placeholder 2">
            <a:extLst>
              <a:ext uri="{FF2B5EF4-FFF2-40B4-BE49-F238E27FC236}">
                <a16:creationId xmlns:a16="http://schemas.microsoft.com/office/drawing/2014/main" id="{579AFE37-2243-5DA6-A6A8-E7D8F40592B0}"/>
              </a:ext>
            </a:extLst>
          </p:cNvPr>
          <p:cNvSpPr txBox="1">
            <a:spLocks/>
          </p:cNvSpPr>
          <p:nvPr/>
        </p:nvSpPr>
        <p:spPr>
          <a:xfrm>
            <a:off x="4281368" y="2864722"/>
            <a:ext cx="2457744"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Have a conversation. </a:t>
            </a:r>
            <a:br>
              <a:rPr lang="en-US" sz="2400"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2400" spc="-70" dirty="0">
                <a:solidFill>
                  <a:schemeClr val="tx1"/>
                </a:solidFill>
                <a:latin typeface="Lato" panose="020F0502020204030203" pitchFamily="34" charset="0"/>
                <a:ea typeface="Lato" panose="020F0502020204030203" pitchFamily="34" charset="0"/>
                <a:cs typeface="Lato" panose="020F0502020204030203" pitchFamily="34" charset="0"/>
              </a:rPr>
              <a:t>Talk through decisions. Ask it to challenge your thinking or show you what you might be missing.</a:t>
            </a:r>
          </a:p>
        </p:txBody>
      </p:sp>
      <p:grpSp>
        <p:nvGrpSpPr>
          <p:cNvPr id="25" name="Group 24">
            <a:extLst>
              <a:ext uri="{FF2B5EF4-FFF2-40B4-BE49-F238E27FC236}">
                <a16:creationId xmlns:a16="http://schemas.microsoft.com/office/drawing/2014/main" id="{AB347721-8DE2-1A07-128C-A302564CD079}"/>
              </a:ext>
            </a:extLst>
          </p:cNvPr>
          <p:cNvGrpSpPr/>
          <p:nvPr/>
        </p:nvGrpSpPr>
        <p:grpSpPr>
          <a:xfrm>
            <a:off x="7507478" y="1992923"/>
            <a:ext cx="4160551" cy="4226563"/>
            <a:chOff x="7507478" y="1992923"/>
            <a:chExt cx="4160551" cy="4226563"/>
          </a:xfrm>
        </p:grpSpPr>
        <p:sp>
          <p:nvSpPr>
            <p:cNvPr id="12" name="Rounded Rectangle 11">
              <a:extLst>
                <a:ext uri="{FF2B5EF4-FFF2-40B4-BE49-F238E27FC236}">
                  <a16:creationId xmlns:a16="http://schemas.microsoft.com/office/drawing/2014/main" id="{50F50F8D-5E81-1865-3ED1-326E7ECA24C2}"/>
                </a:ext>
              </a:extLst>
            </p:cNvPr>
            <p:cNvSpPr/>
            <p:nvPr/>
          </p:nvSpPr>
          <p:spPr>
            <a:xfrm>
              <a:off x="7507478" y="1992923"/>
              <a:ext cx="4160551" cy="4226563"/>
            </a:xfrm>
            <a:prstGeom prst="roundRect">
              <a:avLst>
                <a:gd name="adj" fmla="val 494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7CC02CB9-F2EF-80CF-99BE-DF203E53A15B}"/>
                </a:ext>
              </a:extLst>
            </p:cNvPr>
            <p:cNvCxnSpPr>
              <a:cxnSpLocks/>
            </p:cNvCxnSpPr>
            <p:nvPr/>
          </p:nvCxnSpPr>
          <p:spPr>
            <a:xfrm>
              <a:off x="8170433" y="2727334"/>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1745086-90BB-D98D-9D5D-52CF451542E9}"/>
                </a:ext>
              </a:extLst>
            </p:cNvPr>
            <p:cNvSpPr txBox="1"/>
            <p:nvPr/>
          </p:nvSpPr>
          <p:spPr>
            <a:xfrm>
              <a:off x="8093012" y="2104460"/>
              <a:ext cx="2989482" cy="553998"/>
            </a:xfrm>
            <a:prstGeom prst="rect">
              <a:avLst/>
            </a:prstGeom>
            <a:noFill/>
          </p:spPr>
          <p:txBody>
            <a:bodyPr wrap="square" rtlCol="0">
              <a:spAutoFit/>
            </a:bodyPr>
            <a:lstStyle/>
            <a:p>
              <a:pPr algn="ctr"/>
              <a:r>
                <a:rPr lang="en-US" sz="3000" b="1" spc="-70" dirty="0">
                  <a:solidFill>
                    <a:schemeClr val="accent1"/>
                  </a:solidFill>
                  <a:latin typeface="Lato" panose="020F0502020204030203" pitchFamily="34" charset="0"/>
                  <a:ea typeface="Lato" panose="020F0502020204030203" pitchFamily="34" charset="0"/>
                  <a:cs typeface="Lato" panose="020F0502020204030203" pitchFamily="34" charset="0"/>
                </a:rPr>
                <a:t>EXAMPLES</a:t>
              </a:r>
            </a:p>
          </p:txBody>
        </p:sp>
      </p:grpSp>
      <p:sp>
        <p:nvSpPr>
          <p:cNvPr id="19" name="TextBox 18">
            <a:extLst>
              <a:ext uri="{FF2B5EF4-FFF2-40B4-BE49-F238E27FC236}">
                <a16:creationId xmlns:a16="http://schemas.microsoft.com/office/drawing/2014/main" id="{E575D16A-B5A6-97E6-6647-8486C0A8CE32}"/>
              </a:ext>
            </a:extLst>
          </p:cNvPr>
          <p:cNvSpPr txBox="1"/>
          <p:nvPr/>
        </p:nvSpPr>
        <p:spPr>
          <a:xfrm>
            <a:off x="7628287" y="2864722"/>
            <a:ext cx="3997102" cy="2985433"/>
          </a:xfrm>
          <a:prstGeom prst="rect">
            <a:avLst/>
          </a:prstGeom>
          <a:noFill/>
        </p:spPr>
        <p:txBody>
          <a:bodyPr wrap="square" rtlCol="0">
            <a:spAutoFit/>
          </a:bodyPr>
          <a:lstStyle/>
          <a:p>
            <a:pPr marL="182563" indent="-182563">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“Here's my plan — what am I not considering?”</a:t>
            </a:r>
          </a:p>
          <a:p>
            <a:pPr marL="182563" indent="-182563">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“Play devil's advocate on this decision.”</a:t>
            </a:r>
          </a:p>
          <a:p>
            <a:pPr marL="182563" indent="-182563">
              <a:spcAft>
                <a:spcPts val="12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“Help me think through the pros and cons of these two options.”</a:t>
            </a:r>
          </a:p>
        </p:txBody>
      </p:sp>
      <p:grpSp>
        <p:nvGrpSpPr>
          <p:cNvPr id="5" name="Group 4">
            <a:extLst>
              <a:ext uri="{FF2B5EF4-FFF2-40B4-BE49-F238E27FC236}">
                <a16:creationId xmlns:a16="http://schemas.microsoft.com/office/drawing/2014/main" id="{81862AA7-58C1-41F0-C125-2D6FCBCADE9F}"/>
              </a:ext>
            </a:extLst>
          </p:cNvPr>
          <p:cNvGrpSpPr/>
          <p:nvPr/>
        </p:nvGrpSpPr>
        <p:grpSpPr>
          <a:xfrm>
            <a:off x="823206" y="2864721"/>
            <a:ext cx="2460312" cy="3354765"/>
            <a:chOff x="823206" y="2864721"/>
            <a:chExt cx="2460312" cy="3354765"/>
          </a:xfrm>
        </p:grpSpPr>
        <p:sp>
          <p:nvSpPr>
            <p:cNvPr id="24" name="Text Placeholder 2">
              <a:extLst>
                <a:ext uri="{FF2B5EF4-FFF2-40B4-BE49-F238E27FC236}">
                  <a16:creationId xmlns:a16="http://schemas.microsoft.com/office/drawing/2014/main" id="{7DF4A59E-5E9C-400D-EDD9-85CE83EB0C0F}"/>
                </a:ext>
              </a:extLst>
            </p:cNvPr>
            <p:cNvSpPr txBox="1">
              <a:spLocks/>
            </p:cNvSpPr>
            <p:nvPr/>
          </p:nvSpPr>
          <p:spPr>
            <a:xfrm>
              <a:off x="823206" y="2864721"/>
              <a:ext cx="2460312" cy="3354765"/>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Ask a question, get an answer. Ask for a draft, get a draft.</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 One input, one output.</a:t>
              </a:r>
            </a:p>
          </p:txBody>
        </p:sp>
        <p:cxnSp>
          <p:nvCxnSpPr>
            <p:cNvPr id="6" name="Straight Connector 5">
              <a:extLst>
                <a:ext uri="{FF2B5EF4-FFF2-40B4-BE49-F238E27FC236}">
                  <a16:creationId xmlns:a16="http://schemas.microsoft.com/office/drawing/2014/main" id="{9073FABD-3013-98A5-F4DA-6616F05199A0}"/>
                </a:ext>
              </a:extLst>
            </p:cNvPr>
            <p:cNvCxnSpPr>
              <a:cxnSpLocks/>
            </p:cNvCxnSpPr>
            <p:nvPr/>
          </p:nvCxnSpPr>
          <p:spPr>
            <a:xfrm>
              <a:off x="939058" y="4856813"/>
              <a:ext cx="21945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 name="Graphic 1">
            <a:extLst>
              <a:ext uri="{FF2B5EF4-FFF2-40B4-BE49-F238E27FC236}">
                <a16:creationId xmlns:a16="http://schemas.microsoft.com/office/drawing/2014/main" id="{ACAA2CC0-3C77-3A75-ADE2-6EF279D5603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557665" y="1523381"/>
            <a:ext cx="5076670" cy="5076668"/>
          </a:xfrm>
          <a:prstGeom prst="rect">
            <a:avLst/>
          </a:prstGeom>
        </p:spPr>
      </p:pic>
    </p:spTree>
    <p:extLst>
      <p:ext uri="{BB962C8B-B14F-4D97-AF65-F5344CB8AC3E}">
        <p14:creationId xmlns:p14="http://schemas.microsoft.com/office/powerpoint/2010/main" val="40708589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0D9A9-2C9D-4B0E-050A-A9057350D614}"/>
            </a:ext>
          </a:extLst>
        </p:cNvPr>
        <p:cNvGrpSpPr/>
        <p:nvPr/>
      </p:nvGrpSpPr>
      <p:grpSpPr>
        <a:xfrm>
          <a:off x="0" y="0"/>
          <a:ext cx="0" cy="0"/>
          <a:chOff x="0" y="0"/>
          <a:chExt cx="0" cy="0"/>
        </a:xfrm>
      </p:grpSpPr>
      <p:pic>
        <p:nvPicPr>
          <p:cNvPr id="4" name="Picture 3" descr="A white background with a gear&#10;&#10;AI-generated content may be incorrect.">
            <a:extLst>
              <a:ext uri="{FF2B5EF4-FFF2-40B4-BE49-F238E27FC236}">
                <a16:creationId xmlns:a16="http://schemas.microsoft.com/office/drawing/2014/main" id="{34119F9F-674A-0E0F-3F42-7FD99CB0A825}"/>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grpSp>
        <p:nvGrpSpPr>
          <p:cNvPr id="22" name="Group 21">
            <a:extLst>
              <a:ext uri="{FF2B5EF4-FFF2-40B4-BE49-F238E27FC236}">
                <a16:creationId xmlns:a16="http://schemas.microsoft.com/office/drawing/2014/main" id="{276DA540-9DBD-9758-A029-54601E4CE3B6}"/>
              </a:ext>
            </a:extLst>
          </p:cNvPr>
          <p:cNvGrpSpPr/>
          <p:nvPr/>
        </p:nvGrpSpPr>
        <p:grpSpPr>
          <a:xfrm>
            <a:off x="3784735" y="1992924"/>
            <a:ext cx="3112128" cy="3975344"/>
            <a:chOff x="3784735" y="1992924"/>
            <a:chExt cx="3112128" cy="3975344"/>
          </a:xfrm>
        </p:grpSpPr>
        <p:cxnSp>
          <p:nvCxnSpPr>
            <p:cNvPr id="9" name="Straight Connector 8">
              <a:extLst>
                <a:ext uri="{FF2B5EF4-FFF2-40B4-BE49-F238E27FC236}">
                  <a16:creationId xmlns:a16="http://schemas.microsoft.com/office/drawing/2014/main" id="{D64635F2-8B84-45CA-D300-A73BE0D41180}"/>
                </a:ext>
              </a:extLst>
            </p:cNvPr>
            <p:cNvCxnSpPr>
              <a:cxnSpLocks/>
            </p:cNvCxnSpPr>
            <p:nvPr/>
          </p:nvCxnSpPr>
          <p:spPr>
            <a:xfrm>
              <a:off x="3784735" y="1992924"/>
              <a:ext cx="0" cy="3975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1EDC3753-6999-9DB8-4C20-040ABDFFB72E}"/>
                </a:ext>
              </a:extLst>
            </p:cNvPr>
            <p:cNvSpPr/>
            <p:nvPr/>
          </p:nvSpPr>
          <p:spPr>
            <a:xfrm>
              <a:off x="412361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WORKFLOWS</a:t>
              </a:r>
              <a:endParaRPr lang="en-US" sz="3000" dirty="0">
                <a:solidFill>
                  <a:schemeClr val="bg2"/>
                </a:solidFill>
              </a:endParaRPr>
            </a:p>
          </p:txBody>
        </p:sp>
      </p:grpSp>
      <p:sp>
        <p:nvSpPr>
          <p:cNvPr id="16" name="Rounded Rectangle 15">
            <a:extLst>
              <a:ext uri="{FF2B5EF4-FFF2-40B4-BE49-F238E27FC236}">
                <a16:creationId xmlns:a16="http://schemas.microsoft.com/office/drawing/2014/main" id="{070910FC-7239-1F60-AB8C-9C85C71BDE2D}"/>
              </a:ext>
            </a:extLst>
          </p:cNvPr>
          <p:cNvSpPr/>
          <p:nvPr/>
        </p:nvSpPr>
        <p:spPr>
          <a:xfrm>
            <a:off x="672608" y="1992924"/>
            <a:ext cx="2773245" cy="612492"/>
          </a:xfrm>
          <a:prstGeom prst="roundRect">
            <a:avLst>
              <a:gd name="adj" fmla="val 20903"/>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spc="-70" dirty="0">
                <a:solidFill>
                  <a:schemeClr val="bg2"/>
                </a:solidFill>
                <a:latin typeface="Lato" panose="020F0502020204030203" pitchFamily="34" charset="0"/>
                <a:ea typeface="Lato" panose="020F0502020204030203" pitchFamily="34" charset="0"/>
                <a:cs typeface="Lato" panose="020F0502020204030203" pitchFamily="34" charset="0"/>
              </a:rPr>
              <a:t>SINGLE TASKS</a:t>
            </a:r>
            <a:endParaRPr lang="en-US" sz="3000" dirty="0">
              <a:solidFill>
                <a:schemeClr val="bg2"/>
              </a:solidFill>
            </a:endParaRPr>
          </a:p>
        </p:txBody>
      </p:sp>
      <p:sp>
        <p:nvSpPr>
          <p:cNvPr id="24" name="Text Placeholder 2">
            <a:extLst>
              <a:ext uri="{FF2B5EF4-FFF2-40B4-BE49-F238E27FC236}">
                <a16:creationId xmlns:a16="http://schemas.microsoft.com/office/drawing/2014/main" id="{D59AA8AD-73F3-6D8C-6006-5AF0C310292B}"/>
              </a:ext>
            </a:extLst>
          </p:cNvPr>
          <p:cNvSpPr txBox="1">
            <a:spLocks/>
          </p:cNvSpPr>
          <p:nvPr/>
        </p:nvSpPr>
        <p:spPr>
          <a:xfrm>
            <a:off x="692258" y="2864722"/>
            <a:ext cx="2722208"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One request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at a time.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Summarize this. Draft that. </a:t>
            </a:r>
            <a:br>
              <a:rPr lang="en-US" spc="-7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Each task is separate.</a:t>
            </a:r>
          </a:p>
        </p:txBody>
      </p:sp>
      <p:sp>
        <p:nvSpPr>
          <p:cNvPr id="3" name="Rounded Rectangle 2">
            <a:extLst>
              <a:ext uri="{FF2B5EF4-FFF2-40B4-BE49-F238E27FC236}">
                <a16:creationId xmlns:a16="http://schemas.microsoft.com/office/drawing/2014/main" id="{F8500E31-A4ED-616B-8F8D-9FA95B61AA26}"/>
              </a:ext>
            </a:extLst>
          </p:cNvPr>
          <p:cNvSpPr/>
          <p:nvPr/>
        </p:nvSpPr>
        <p:spPr>
          <a:xfrm>
            <a:off x="0" y="0"/>
            <a:ext cx="12192000" cy="1526539"/>
          </a:xfrm>
          <a:prstGeom prst="roundRect">
            <a:avLst>
              <a:gd name="adj"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70" dirty="0">
                <a:solidFill>
                  <a:schemeClr val="bg2"/>
                </a:solidFill>
                <a:latin typeface="Lato" panose="020F0502020204030203" pitchFamily="34" charset="0"/>
                <a:ea typeface="Lato" panose="020F0502020204030203" pitchFamily="34" charset="0"/>
                <a:cs typeface="Lato" panose="020F0502020204030203" pitchFamily="34" charset="0"/>
              </a:rPr>
              <a:t>LEVEL 4 - CHAIN TASKS INTO WORKFLOWS</a:t>
            </a:r>
          </a:p>
        </p:txBody>
      </p:sp>
      <p:sp>
        <p:nvSpPr>
          <p:cNvPr id="7" name="Text Placeholder 2">
            <a:extLst>
              <a:ext uri="{FF2B5EF4-FFF2-40B4-BE49-F238E27FC236}">
                <a16:creationId xmlns:a16="http://schemas.microsoft.com/office/drawing/2014/main" id="{1B1B1D79-4FB3-6024-02DC-F9700C18EAEF}"/>
              </a:ext>
            </a:extLst>
          </p:cNvPr>
          <p:cNvSpPr txBox="1">
            <a:spLocks/>
          </p:cNvSpPr>
          <p:nvPr/>
        </p:nvSpPr>
        <p:spPr>
          <a:xfrm>
            <a:off x="4281368" y="2864722"/>
            <a:ext cx="2457744" cy="2771526"/>
          </a:xfrm>
          <a:prstGeom prst="rect">
            <a:avLst/>
          </a:prstGeom>
        </p:spPr>
        <p:txBody>
          <a:bodyPr vert="horz" lIns="91440" tIns="45720" rIns="91440" bIns="45720" rtlCol="0">
            <a:noAutofit/>
          </a:bodyPr>
          <a:lstStyle>
            <a:lvl1pPr marL="228577" indent="-228577" algn="l" defTabSz="914309" rtl="0" eaLnBrk="1" latinLnBrk="0" hangingPunct="1">
              <a:lnSpc>
                <a:spcPct val="150000"/>
              </a:lnSpc>
              <a:spcBef>
                <a:spcPts val="1000"/>
              </a:spcBef>
              <a:buFont typeface="Arial" panose="020B0604020202020204" pitchFamily="34" charset="0"/>
              <a:buChar char="•"/>
              <a:defRPr sz="2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1pPr>
            <a:lvl2pPr marL="490538" indent="-202407" algn="l" defTabSz="914309" rtl="0" eaLnBrk="1" latinLnBrk="0" hangingPunct="1">
              <a:lnSpc>
                <a:spcPct val="150000"/>
              </a:lnSpc>
              <a:spcBef>
                <a:spcPts val="500"/>
              </a:spcBef>
              <a:buFont typeface="Arial" panose="020B0604020202020204" pitchFamily="34" charset="0"/>
              <a:buChar char="•"/>
              <a:tabLst/>
              <a:defRPr sz="24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2pPr>
            <a:lvl3pPr marL="829469" indent="-194469" algn="l" defTabSz="914309" rtl="0" eaLnBrk="1" latinLnBrk="0" hangingPunct="1">
              <a:lnSpc>
                <a:spcPct val="150000"/>
              </a:lnSpc>
              <a:spcBef>
                <a:spcPts val="500"/>
              </a:spcBef>
              <a:buFont typeface="Arial" panose="020B0604020202020204" pitchFamily="34" charset="0"/>
              <a:buChar char="•"/>
              <a:tabLst/>
              <a:defRPr sz="20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3pPr>
            <a:lvl4pPr marL="1175544" indent="-201613"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4pPr>
            <a:lvl5pPr marL="1485900" indent="-194469" algn="l" defTabSz="914309" rtl="0" eaLnBrk="1" latinLnBrk="0" hangingPunct="1">
              <a:lnSpc>
                <a:spcPct val="150000"/>
              </a:lnSpc>
              <a:spcBef>
                <a:spcPts val="500"/>
              </a:spcBef>
              <a:buFont typeface="Arial" panose="020B0604020202020204" pitchFamily="34" charset="0"/>
              <a:buChar char="•"/>
              <a:tabLst/>
              <a:defRPr sz="1800" b="0" i="0" kern="1200">
                <a:solidFill>
                  <a:srgbClr val="F6F8FF"/>
                </a:solidFill>
                <a:latin typeface="Lato Light" panose="020F0502020204030203" pitchFamily="34" charset="0"/>
                <a:ea typeface="Lato Light" panose="020F0502020204030203" pitchFamily="34" charset="0"/>
                <a:cs typeface="Lato Light" panose="020F0502020204030203"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pc="-70" dirty="0">
                <a:solidFill>
                  <a:schemeClr val="tx1"/>
                </a:solidFill>
                <a:latin typeface="Lato" panose="020F0502020204030203" pitchFamily="34" charset="0"/>
                <a:ea typeface="Lato" panose="020F0502020204030203" pitchFamily="34" charset="0"/>
                <a:cs typeface="Lato" panose="020F0502020204030203" pitchFamily="34" charset="0"/>
              </a:rPr>
              <a:t>Chain tasks together. </a:t>
            </a:r>
            <a:r>
              <a:rPr lang="en-US" sz="2400" spc="-70" dirty="0">
                <a:solidFill>
                  <a:schemeClr val="tx1"/>
                </a:solidFill>
                <a:latin typeface="Lato" panose="020F0502020204030203" pitchFamily="34" charset="0"/>
                <a:ea typeface="Lato" panose="020F0502020204030203" pitchFamily="34" charset="0"/>
                <a:cs typeface="Lato" panose="020F0502020204030203" pitchFamily="34" charset="0"/>
              </a:rPr>
              <a:t>Transform formats. Build on previous outputs. Orchestrate multi-step processes.</a:t>
            </a:r>
          </a:p>
        </p:txBody>
      </p:sp>
      <p:grpSp>
        <p:nvGrpSpPr>
          <p:cNvPr id="25" name="Group 24">
            <a:extLst>
              <a:ext uri="{FF2B5EF4-FFF2-40B4-BE49-F238E27FC236}">
                <a16:creationId xmlns:a16="http://schemas.microsoft.com/office/drawing/2014/main" id="{FADD335D-C66A-09BB-DF97-B4F8082F6758}"/>
              </a:ext>
            </a:extLst>
          </p:cNvPr>
          <p:cNvGrpSpPr/>
          <p:nvPr/>
        </p:nvGrpSpPr>
        <p:grpSpPr>
          <a:xfrm>
            <a:off x="7507478" y="1992923"/>
            <a:ext cx="4160551" cy="4454372"/>
            <a:chOff x="7507478" y="1992923"/>
            <a:chExt cx="4160551" cy="4454372"/>
          </a:xfrm>
        </p:grpSpPr>
        <p:sp>
          <p:nvSpPr>
            <p:cNvPr id="12" name="Rounded Rectangle 11">
              <a:extLst>
                <a:ext uri="{FF2B5EF4-FFF2-40B4-BE49-F238E27FC236}">
                  <a16:creationId xmlns:a16="http://schemas.microsoft.com/office/drawing/2014/main" id="{30A89AF9-D1A5-7F91-FAC0-93B8939E3424}"/>
                </a:ext>
              </a:extLst>
            </p:cNvPr>
            <p:cNvSpPr/>
            <p:nvPr/>
          </p:nvSpPr>
          <p:spPr>
            <a:xfrm>
              <a:off x="7507478" y="1992923"/>
              <a:ext cx="4160551" cy="4454372"/>
            </a:xfrm>
            <a:prstGeom prst="roundRect">
              <a:avLst>
                <a:gd name="adj" fmla="val 4947"/>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D337C491-5C37-94EB-0717-6084BEBC9D78}"/>
                </a:ext>
              </a:extLst>
            </p:cNvPr>
            <p:cNvCxnSpPr>
              <a:cxnSpLocks/>
            </p:cNvCxnSpPr>
            <p:nvPr/>
          </p:nvCxnSpPr>
          <p:spPr>
            <a:xfrm>
              <a:off x="8170433" y="2727334"/>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5BC22D-6C99-4938-7A68-D6AB52B0629D}"/>
                </a:ext>
              </a:extLst>
            </p:cNvPr>
            <p:cNvSpPr txBox="1"/>
            <p:nvPr/>
          </p:nvSpPr>
          <p:spPr>
            <a:xfrm>
              <a:off x="8093012" y="2104460"/>
              <a:ext cx="2989482" cy="553998"/>
            </a:xfrm>
            <a:prstGeom prst="rect">
              <a:avLst/>
            </a:prstGeom>
            <a:noFill/>
          </p:spPr>
          <p:txBody>
            <a:bodyPr wrap="square" rtlCol="0">
              <a:spAutoFit/>
            </a:bodyPr>
            <a:lstStyle/>
            <a:p>
              <a:pPr algn="ctr"/>
              <a:r>
                <a:rPr lang="en-US" sz="3000" b="1" spc="-70" dirty="0">
                  <a:solidFill>
                    <a:schemeClr val="accent1"/>
                  </a:solidFill>
                  <a:latin typeface="Lato" panose="020F0502020204030203" pitchFamily="34" charset="0"/>
                  <a:ea typeface="Lato" panose="020F0502020204030203" pitchFamily="34" charset="0"/>
                  <a:cs typeface="Lato" panose="020F0502020204030203" pitchFamily="34" charset="0"/>
                </a:rPr>
                <a:t>EXAMPLES</a:t>
              </a:r>
            </a:p>
          </p:txBody>
        </p:sp>
      </p:grpSp>
      <p:sp>
        <p:nvSpPr>
          <p:cNvPr id="19" name="TextBox 18">
            <a:extLst>
              <a:ext uri="{FF2B5EF4-FFF2-40B4-BE49-F238E27FC236}">
                <a16:creationId xmlns:a16="http://schemas.microsoft.com/office/drawing/2014/main" id="{53D8BA61-AD69-99D8-C74D-666E7F9EA098}"/>
              </a:ext>
            </a:extLst>
          </p:cNvPr>
          <p:cNvSpPr txBox="1"/>
          <p:nvPr/>
        </p:nvSpPr>
        <p:spPr>
          <a:xfrm>
            <a:off x="7733654" y="2864722"/>
            <a:ext cx="3766088" cy="2877711"/>
          </a:xfrm>
          <a:prstGeom prst="rect">
            <a:avLst/>
          </a:prstGeom>
          <a:noFill/>
        </p:spPr>
        <p:txBody>
          <a:bodyPr wrap="square" rtlCol="0">
            <a:spAutoFit/>
          </a:bodyPr>
          <a:lstStyle/>
          <a:p>
            <a:pPr marL="182563" indent="-182563">
              <a:spcAft>
                <a:spcPts val="2400"/>
              </a:spcAft>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“Summarize these notes, then turn them into an outline, then draft talking points from that outline.”</a:t>
            </a:r>
          </a:p>
          <a:p>
            <a:pPr marL="182563" indent="-182563">
              <a:spcAft>
                <a:spcPts val="2400"/>
              </a:spcAft>
              <a:buFont typeface="Arial" panose="020B0604020202020204" pitchFamily="34" charset="0"/>
              <a:buChar char="•"/>
            </a:pPr>
            <a:r>
              <a:rPr lang="en-US" sz="2300" dirty="0">
                <a:latin typeface="Lato" panose="020F0502020204030203" pitchFamily="34" charset="0"/>
                <a:ea typeface="Lato" panose="020F0502020204030203" pitchFamily="34" charset="0"/>
                <a:cs typeface="Lato" panose="020F0502020204030203" pitchFamily="34" charset="0"/>
              </a:rPr>
              <a:t>“Convert this report into a two-paragraph summary for executives.”</a:t>
            </a:r>
          </a:p>
        </p:txBody>
      </p:sp>
      <p:pic>
        <p:nvPicPr>
          <p:cNvPr id="2" name="Graphic 1">
            <a:extLst>
              <a:ext uri="{FF2B5EF4-FFF2-40B4-BE49-F238E27FC236}">
                <a16:creationId xmlns:a16="http://schemas.microsoft.com/office/drawing/2014/main" id="{7B1271BD-4B20-DF28-02DB-9D0C6385F3B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28472" y="567992"/>
            <a:ext cx="7535056" cy="7197306"/>
          </a:xfrm>
          <a:prstGeom prst="rect">
            <a:avLst/>
          </a:prstGeom>
        </p:spPr>
      </p:pic>
    </p:spTree>
    <p:extLst>
      <p:ext uri="{BB962C8B-B14F-4D97-AF65-F5344CB8AC3E}">
        <p14:creationId xmlns:p14="http://schemas.microsoft.com/office/powerpoint/2010/main" val="21212067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P spid="7" grpId="0"/>
      <p:bldP spid="19" grpId="0" build="p"/>
    </p:bldLst>
  </p:timing>
</p:sld>
</file>

<file path=ppt/theme/theme1.xml><?xml version="1.0" encoding="utf-8"?>
<a:theme xmlns:a="http://schemas.openxmlformats.org/drawingml/2006/main" name="MCIT Theme 2025-07">
  <a:themeElements>
    <a:clrScheme name="MCIT">
      <a:dk1>
        <a:srgbClr val="121D40"/>
      </a:dk1>
      <a:lt1>
        <a:srgbClr val="F6F8FF"/>
      </a:lt1>
      <a:dk2>
        <a:srgbClr val="000000"/>
      </a:dk2>
      <a:lt2>
        <a:srgbClr val="E7E6E6"/>
      </a:lt2>
      <a:accent1>
        <a:srgbClr val="121D40"/>
      </a:accent1>
      <a:accent2>
        <a:srgbClr val="23CE6B"/>
      </a:accent2>
      <a:accent3>
        <a:srgbClr val="FF4141"/>
      </a:accent3>
      <a:accent4>
        <a:srgbClr val="D6D6D6"/>
      </a:accent4>
      <a:accent5>
        <a:srgbClr val="ECECEC"/>
      </a:accent5>
      <a:accent6>
        <a:srgbClr val="282426"/>
      </a:accent6>
      <a:hlink>
        <a:srgbClr val="121D40"/>
      </a:hlink>
      <a:folHlink>
        <a:srgbClr val="23CE6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IT Theme 2025-07" id="{D0EB2623-BA43-EC48-87CB-36297E286E50}" vid="{D2A4EAEA-B082-8A47-8579-2D2A484B69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MCIT Theme 2025-07</Template>
  <TotalTime>4982</TotalTime>
  <Words>1187</Words>
  <Application>Microsoft Macintosh PowerPoint</Application>
  <PresentationFormat>Widescreen</PresentationFormat>
  <Paragraphs>105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Calibri</vt:lpstr>
      <vt:lpstr>Lato</vt:lpstr>
      <vt:lpstr>Lato Black</vt:lpstr>
      <vt:lpstr>Lato Light</vt:lpstr>
      <vt:lpstr>Open Sans Bold</vt:lpstr>
      <vt:lpstr>Segoe UI Semibold</vt:lpstr>
      <vt:lpstr>MCIT Theme 2025-07</vt:lpstr>
      <vt:lpstr>WORK SMARTER WITH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Frain</dc:creator>
  <cp:lastModifiedBy>Joel Frain</cp:lastModifiedBy>
  <cp:revision>9</cp:revision>
  <dcterms:created xsi:type="dcterms:W3CDTF">2025-12-30T13:45:24Z</dcterms:created>
  <dcterms:modified xsi:type="dcterms:W3CDTF">2026-01-03T13:29:54Z</dcterms:modified>
</cp:coreProperties>
</file>