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F"/>
    <a:srgbClr val="23C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94"/>
  </p:normalViewPr>
  <p:slideViewPr>
    <p:cSldViewPr snapToGrid="0">
      <p:cViewPr varScale="1">
        <p:scale>
          <a:sx n="117" d="100"/>
          <a:sy n="117" d="100"/>
        </p:scale>
        <p:origin x="6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64621-0BC7-EF5C-E0B6-C9550B715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1636" y="2529395"/>
            <a:ext cx="3876899" cy="174122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2D8599-F60C-2C99-DE36-34FA44D5EA21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5E981-B9E5-25C9-F272-DB8905D23100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50188EE-A402-A817-84E0-00F0E4EF03B9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8BAA1-E02F-F277-5D08-51B9F376254C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9131F45-C77B-9D8E-E5DC-F327001C9CC2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5E9E4-69B6-0D5C-506A-5609A2EF8542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4804F1-C223-3304-D95B-9F82907F535F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33E30-4D1D-3DD5-15C8-7D53C403A046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048EC1-F29A-DB15-243C-CC74333707E4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F9179-4DF4-4CDA-8479-67004EBF356A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EA43C-9234-53C4-E6A6-421C9EA6A2C3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568A8-337C-472E-E34B-2B92AB59C5AC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177291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- Two Third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9FB4FB-AD0A-0525-B350-E7A0F290B5F4}"/>
              </a:ext>
            </a:extLst>
          </p:cNvPr>
          <p:cNvSpPr/>
          <p:nvPr/>
        </p:nvSpPr>
        <p:spPr>
          <a:xfrm flipH="1">
            <a:off x="8418444" y="0"/>
            <a:ext cx="3773557" cy="6858000"/>
          </a:xfrm>
          <a:prstGeom prst="rect">
            <a:avLst/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39F75E8-C5EE-7BDF-62BA-ABB9CFDA7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11" y="484632"/>
            <a:ext cx="7086690" cy="7180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400" b="0" i="0" cap="all" baseline="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BULLETED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2682D-DCEB-F1D1-35FA-CEE0B4528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110" y="1687267"/>
            <a:ext cx="6707291" cy="4368800"/>
          </a:xfrm>
        </p:spPr>
        <p:txBody>
          <a:bodyPr/>
          <a:lstStyle>
            <a:lvl1pPr>
              <a:defRPr b="0" i="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CF191-22C7-4544-9FAE-3022DF35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40535"/>
            <a:ext cx="1454045" cy="65167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149328-2F23-EB41-0241-E4B9459A08B9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28B7F-A486-0820-A002-46D7E26D2257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3928E4-9102-B01F-A2AB-35639A3BA105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70C7-D543-9D82-A373-328C9C69328F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3E066B7-666A-B118-AE07-94508AB8A370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2B3A0-824C-9F52-72EB-DD68EC289467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A36CE5-4C97-4DEB-8BB3-F2C05E124187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22719-81C2-5EA9-F16B-F0B706068219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0EA04F-6BA3-FFA6-304B-C70953514159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B6C35-0534-65A9-23AA-C1B909A4ACBD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0A6F1E-64CD-E2BF-9299-2C43A0110496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22761-82C8-DF17-581D-F3E08BFC6AFF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54218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te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ree Items">
            <a:extLst>
              <a:ext uri="{FF2B5EF4-FFF2-40B4-BE49-F238E27FC236}">
                <a16:creationId xmlns:a16="http://schemas.microsoft.com/office/drawing/2014/main" id="{2A254FF9-2109-564B-8007-5E6B3DC13BA6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374130" y="153096"/>
            <a:ext cx="11442153" cy="1238607"/>
          </a:xfrm>
          <a:prstGeom prst="rect">
            <a:avLst/>
          </a:prstGeom>
        </p:spPr>
        <p:txBody>
          <a:bodyPr anchor="ctr"/>
          <a:lstStyle>
            <a:lvl1pPr algn="ctr">
              <a:defRPr sz="5000" b="0" i="0" cap="all" spc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TWO POINTS TITLE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773DA56-DDE3-C846-9A50-0EE8BA1DBB8B}"/>
              </a:ext>
            </a:extLst>
          </p:cNvPr>
          <p:cNvSpPr/>
          <p:nvPr/>
        </p:nvSpPr>
        <p:spPr>
          <a:xfrm flipV="1">
            <a:off x="6096000" y="1391702"/>
            <a:ext cx="0" cy="5148798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9457D9-278D-5F7D-4D02-52B392502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857" y="1623219"/>
            <a:ext cx="5437981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0" i="0" cap="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lvl="0"/>
            <a:r>
              <a:rPr lang="en-US" dirty="0"/>
              <a:t>POINT NUMBER 1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694EDDC-E33B-3323-2F82-A7B6F76AE9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8417" y="1623219"/>
            <a:ext cx="5437981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 b="0" i="0" cap="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lvl="0"/>
            <a:r>
              <a:rPr lang="en-US" dirty="0"/>
              <a:t>POINT NUMBER 2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4B4DE9-98FC-502F-BB7D-C7B322E7B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721" y="2621498"/>
            <a:ext cx="4824252" cy="3202833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text. Click to edit. Placeholder text. Click to edit. Placeholder text. Click to edit. Placeholder text. Click to edit. Placeholder text. Click to edit. </a:t>
            </a:r>
          </a:p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5CF42EE-D6B5-3F5C-D327-48D5D8BC07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281" y="2621498"/>
            <a:ext cx="4824252" cy="3202833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text. Click to edit. Placeholder text. Click to edit. Placeholder text. Click to edit. Placeholder text. Click to edit. Placeholder text. Click to edit. </a:t>
            </a:r>
          </a:p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4ECF3237-7DF1-F588-6EAB-A34526C85A1F}"/>
              </a:ext>
            </a:extLst>
          </p:cNvPr>
          <p:cNvSpPr/>
          <p:nvPr/>
        </p:nvSpPr>
        <p:spPr>
          <a:xfrm flipV="1">
            <a:off x="374787" y="1381759"/>
            <a:ext cx="11442427" cy="0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C59EEE-C5AC-C38F-E54B-7FF248E2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69AE327-CA2C-7D95-48AD-589105BDDDA5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D0AFC-187F-E174-B954-7F6F8440CB66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078D7F-BDE2-8310-DBB1-A7BD489018FE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FE586-ECD3-496F-EB95-EA7F93101AAC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9FC0CD-723A-C7DC-19A1-3DAC65FE8BB5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43596-3991-4AB8-D8D7-6326F9BA1F48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E09B63-4D36-A5A6-4FD0-EE056CD615F1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02660-66A3-A905-57BC-B205144C3610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08E4841-9C51-CB58-A85C-DD9655C1D7AD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4B60D-58AB-E5E0-0DCB-9547E3690A4E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3F266-0DFD-D3C3-3596-BF4685D11A70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7CE28-8482-DA59-CC69-A1B07169DF33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2734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te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ree Items">
            <a:extLst>
              <a:ext uri="{FF2B5EF4-FFF2-40B4-BE49-F238E27FC236}">
                <a16:creationId xmlns:a16="http://schemas.microsoft.com/office/drawing/2014/main" id="{2A254FF9-2109-564B-8007-5E6B3DC13BA6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374130" y="153096"/>
            <a:ext cx="11442153" cy="1238607"/>
          </a:xfrm>
          <a:prstGeom prst="rect">
            <a:avLst/>
          </a:prstGeom>
        </p:spPr>
        <p:txBody>
          <a:bodyPr anchor="ctr"/>
          <a:lstStyle>
            <a:lvl1pPr algn="ctr">
              <a:defRPr sz="5000" b="0" i="0" cap="all" spc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THREE POINTS TITLE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773DA56-DDE3-C846-9A50-0EE8BA1DBB8B}"/>
              </a:ext>
            </a:extLst>
          </p:cNvPr>
          <p:cNvSpPr/>
          <p:nvPr/>
        </p:nvSpPr>
        <p:spPr>
          <a:xfrm flipV="1">
            <a:off x="4145756" y="1391702"/>
            <a:ext cx="0" cy="5148798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9457D9-278D-5F7D-4D02-52B392502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856" y="1623219"/>
            <a:ext cx="3657600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2700" b="0" i="0" cap="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lvl="0"/>
            <a:r>
              <a:rPr lang="en-US" dirty="0"/>
              <a:t>POINT NUMBER 1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D4B4DE9-98FC-502F-BB7D-C7B322E7B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721" y="2621498"/>
            <a:ext cx="3002276" cy="3202833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text. Click to edit. Placeholder text. Click to edit. Placeholder text. Click to edit. Placeholder text. Click to edit.</a:t>
            </a: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4ECF3237-7DF1-F588-6EAB-A34526C85A1F}"/>
              </a:ext>
            </a:extLst>
          </p:cNvPr>
          <p:cNvSpPr/>
          <p:nvPr/>
        </p:nvSpPr>
        <p:spPr>
          <a:xfrm flipV="1">
            <a:off x="374787" y="1381759"/>
            <a:ext cx="11442427" cy="0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C59EEE-C5AC-C38F-E54B-7FF248E2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D1A41B9-CBFD-AD96-24BC-C11087FF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2913" y="1623219"/>
            <a:ext cx="3657600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2700" b="0" i="0" cap="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lvl="0"/>
            <a:r>
              <a:rPr lang="en-US" dirty="0"/>
              <a:t>POINT NUMBER 2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47292F5-2626-FB68-3DC6-9505FD298F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1970" y="1623219"/>
            <a:ext cx="3657600" cy="731520"/>
          </a:xfrm>
        </p:spPr>
        <p:txBody>
          <a:bodyPr anchor="ctr">
            <a:noAutofit/>
          </a:bodyPr>
          <a:lstStyle>
            <a:lvl1pPr marL="0" indent="0" algn="ctr">
              <a:buNone/>
              <a:defRPr sz="2700" b="0" i="0" cap="all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lvl="0"/>
            <a:r>
              <a:rPr lang="en-US" dirty="0"/>
              <a:t>POINT NUMBER 3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BECB5C05-9736-33E3-27C1-5C10AC7667BC}"/>
              </a:ext>
            </a:extLst>
          </p:cNvPr>
          <p:cNvSpPr/>
          <p:nvPr/>
        </p:nvSpPr>
        <p:spPr>
          <a:xfrm flipV="1">
            <a:off x="8019257" y="1391702"/>
            <a:ext cx="0" cy="5148798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04BC432-EB28-E57E-AAC9-E3D73B09D7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0575" y="2621498"/>
            <a:ext cx="3002276" cy="3202833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text. Click to edit. Placeholder text. Click to edit. Placeholder text. Click to edit. Placeholder text. Click to edit.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0E9AB4-74C2-07EE-8ED8-4CD88B7DF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4075" y="2610422"/>
            <a:ext cx="3002276" cy="3202833"/>
          </a:xfrm>
        </p:spPr>
        <p:txBody>
          <a:bodyPr>
            <a:noAutofit/>
          </a:bodyPr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288131" indent="0">
              <a:buNone/>
              <a:defRPr/>
            </a:lvl2pPr>
            <a:lvl3pPr marL="635000" indent="0">
              <a:buNone/>
              <a:defRPr/>
            </a:lvl3pPr>
            <a:lvl4pPr marL="973932" indent="0">
              <a:buNone/>
              <a:defRPr/>
            </a:lvl4pPr>
            <a:lvl5pPr marL="1291431" indent="0">
              <a:buNone/>
              <a:defRPr/>
            </a:lvl5pPr>
          </a:lstStyle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Placeholder text. Click to edit. Placeholder text. Click to edit. Placeholder text. Click to edit. Placeholder text. Click to edit.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C83714-C2D4-BD0C-6858-172AC0FDA884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3AE61-D30B-0362-135F-C1A2710C9E16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CB5CFA-67B5-B802-F513-D9E629DBE14E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A5F5C-9CB7-DBC1-9C6A-FFDAD7CA2A67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19F158-3AF5-5E57-028C-8EDA322E7E6C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4C42F-5D55-3A52-4553-F5DE8D3F24C5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9DD439-4FDD-9D58-43AE-FEDB0C4B8530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7ADB3-6FC6-F08D-32DB-383D39D89586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3299ED-C884-DDA1-08DD-830070921EAB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DC056A-4ED6-DC30-53F4-7A499CDF80D2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5CCE1-DE72-BDC8-5271-06A18FC5962C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AD4B91-381A-2C68-472C-AEBE1EF4B5A4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45523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03129220-09C6-8947-A59B-AC61B591A254}"/>
              </a:ext>
            </a:extLst>
          </p:cNvPr>
          <p:cNvSpPr/>
          <p:nvPr/>
        </p:nvSpPr>
        <p:spPr>
          <a:xfrm>
            <a:off x="950746" y="2546567"/>
            <a:ext cx="10288922" cy="1"/>
          </a:xfrm>
          <a:prstGeom prst="line">
            <a:avLst/>
          </a:prstGeom>
          <a:ln w="762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8" name="Three Items">
            <a:extLst>
              <a:ext uri="{FF2B5EF4-FFF2-40B4-BE49-F238E27FC236}">
                <a16:creationId xmlns:a16="http://schemas.microsoft.com/office/drawing/2014/main" id="{F0423365-F7D6-C245-BA4C-110A1CE927D1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603170" y="153096"/>
            <a:ext cx="10984072" cy="1238607"/>
          </a:xfrm>
          <a:prstGeom prst="rect">
            <a:avLst/>
          </a:prstGeom>
        </p:spPr>
        <p:txBody>
          <a:bodyPr anchor="ctr"/>
          <a:lstStyle>
            <a:lvl1pPr algn="ctr">
              <a:defRPr sz="5000" b="0" i="0" cap="all" spc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TIMELINE SLIDE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8D25D31-9A85-2B44-8A9A-B8CCADE1AF15}"/>
              </a:ext>
            </a:extLst>
          </p:cNvPr>
          <p:cNvSpPr/>
          <p:nvPr/>
        </p:nvSpPr>
        <p:spPr>
          <a:xfrm>
            <a:off x="2500065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09186627-3934-0B42-8AE1-3E11195F315F}"/>
              </a:ext>
            </a:extLst>
          </p:cNvPr>
          <p:cNvSpPr/>
          <p:nvPr/>
        </p:nvSpPr>
        <p:spPr>
          <a:xfrm>
            <a:off x="8611688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70125F6-9A64-4F43-BC91-3373224DD695}"/>
              </a:ext>
            </a:extLst>
          </p:cNvPr>
          <p:cNvSpPr/>
          <p:nvPr/>
        </p:nvSpPr>
        <p:spPr>
          <a:xfrm>
            <a:off x="5555877" y="208529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5B90A590-01A7-6749-8E43-57796EBFB662}"/>
              </a:ext>
            </a:extLst>
          </p:cNvPr>
          <p:cNvSpPr/>
          <p:nvPr/>
        </p:nvSpPr>
        <p:spPr>
          <a:xfrm>
            <a:off x="817070" y="2398919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709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sz="17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05AE-29F1-C148-AF07-D3076DBC7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088" y="3215374"/>
            <a:ext cx="2723164" cy="207181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50" b="0" i="0" kern="12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2D981B7-ACE1-DA4D-9334-6938DC80A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9881" y="3215374"/>
            <a:ext cx="2724367" cy="2071815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C38471-3060-F54C-BBD5-897A754C6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5674" y="3215375"/>
            <a:ext cx="2724403" cy="2071814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E6D64755-2EEB-C34D-B2B6-D2A3D3BB2901}"/>
              </a:ext>
            </a:extLst>
          </p:cNvPr>
          <p:cNvSpPr/>
          <p:nvPr/>
        </p:nvSpPr>
        <p:spPr>
          <a:xfrm>
            <a:off x="11105992" y="2398919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lvl="0" defTabSz="412709"/>
            <a:endParaRPr sz="175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B08BE8B3-D208-F449-BA22-4B7CBA4B6C69}"/>
              </a:ext>
            </a:extLst>
          </p:cNvPr>
          <p:cNvSpPr/>
          <p:nvPr/>
        </p:nvSpPr>
        <p:spPr>
          <a:xfrm>
            <a:off x="835619" y="1334553"/>
            <a:ext cx="10519176" cy="1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4A42F-30A6-11D9-E8E9-99914AA8B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1ABBA0-8B0E-A962-C9D7-389BE6600F69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19BA2-D366-6783-3681-8D23729942B4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635FA1-BDBD-6684-8A54-0A56BBD38C0D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06E8D-4A82-CED2-B4D9-A4B02E6F589C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164D22-06DE-2F96-C6AD-44660BAB37C4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493C9-5EEB-CDFD-F379-E4CD2372F4BC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354090-8BBC-4DB1-C8C0-FB99B65DC024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B0110-4D0B-D8D6-5556-5A8BD9FB2E3B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D33CBF2-9BE5-CE82-1F67-28247837340E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AE4E4-86B8-9C54-8501-B93EE3D9FCA6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3C199-4109-95CE-DCAE-CD691A804CB7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A1783-1730-994B-49CC-E108F2886E43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14388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">
            <a:extLst>
              <a:ext uri="{FF2B5EF4-FFF2-40B4-BE49-F238E27FC236}">
                <a16:creationId xmlns:a16="http://schemas.microsoft.com/office/drawing/2014/main" id="{03129220-09C6-8947-A59B-AC61B591A254}"/>
              </a:ext>
            </a:extLst>
          </p:cNvPr>
          <p:cNvSpPr/>
          <p:nvPr/>
        </p:nvSpPr>
        <p:spPr>
          <a:xfrm>
            <a:off x="950746" y="2546567"/>
            <a:ext cx="10288922" cy="1"/>
          </a:xfrm>
          <a:prstGeom prst="line">
            <a:avLst/>
          </a:prstGeom>
          <a:ln w="762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48D25D31-9A85-2B44-8A9A-B8CCADE1AF15}"/>
              </a:ext>
            </a:extLst>
          </p:cNvPr>
          <p:cNvSpPr/>
          <p:nvPr/>
        </p:nvSpPr>
        <p:spPr>
          <a:xfrm>
            <a:off x="2095109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799AEB92-14EC-364E-ABB1-2F4710CB5DAC}"/>
              </a:ext>
            </a:extLst>
          </p:cNvPr>
          <p:cNvSpPr/>
          <p:nvPr/>
        </p:nvSpPr>
        <p:spPr>
          <a:xfrm>
            <a:off x="9144095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09186627-3934-0B42-8AE1-3E11195F315F}"/>
              </a:ext>
            </a:extLst>
          </p:cNvPr>
          <p:cNvSpPr/>
          <p:nvPr/>
        </p:nvSpPr>
        <p:spPr>
          <a:xfrm>
            <a:off x="6794433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70125F6-9A64-4F43-BC91-3373224DD695}"/>
              </a:ext>
            </a:extLst>
          </p:cNvPr>
          <p:cNvSpPr/>
          <p:nvPr/>
        </p:nvSpPr>
        <p:spPr>
          <a:xfrm>
            <a:off x="4444771" y="2070317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5B90A590-01A7-6749-8E43-57796EBFB662}"/>
              </a:ext>
            </a:extLst>
          </p:cNvPr>
          <p:cNvSpPr/>
          <p:nvPr/>
        </p:nvSpPr>
        <p:spPr>
          <a:xfrm>
            <a:off x="817070" y="2398919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709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sz="17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05AE-29F1-C148-AF07-D3076DBC7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445" y="3215374"/>
            <a:ext cx="2221703" cy="2071817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2D981B7-ACE1-DA4D-9334-6938DC80A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362" y="3215374"/>
            <a:ext cx="2221703" cy="2071815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C38471-3060-F54C-BBD5-897A754C6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936" y="3215375"/>
            <a:ext cx="2221703" cy="2071814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D89A408-4A7B-6045-8EB3-9DE8B3BA3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9853" y="3215375"/>
            <a:ext cx="2221703" cy="2071812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E6D64755-2EEB-C34D-B2B6-D2A3D3BB2901}"/>
              </a:ext>
            </a:extLst>
          </p:cNvPr>
          <p:cNvSpPr/>
          <p:nvPr/>
        </p:nvSpPr>
        <p:spPr>
          <a:xfrm>
            <a:off x="11105992" y="2398919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709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sz="1750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B08BE8B3-D208-F449-BA22-4B7CBA4B6C69}"/>
              </a:ext>
            </a:extLst>
          </p:cNvPr>
          <p:cNvSpPr/>
          <p:nvPr/>
        </p:nvSpPr>
        <p:spPr>
          <a:xfrm>
            <a:off x="835619" y="1334553"/>
            <a:ext cx="10519176" cy="1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24" name="Three Items">
            <a:extLst>
              <a:ext uri="{FF2B5EF4-FFF2-40B4-BE49-F238E27FC236}">
                <a16:creationId xmlns:a16="http://schemas.microsoft.com/office/drawing/2014/main" id="{93007B6A-2EDD-2D45-8046-049BC7CE6AB0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603170" y="153096"/>
            <a:ext cx="10984072" cy="12386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cap="all" spc="0" baseline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TIMELINE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A3BB5-2659-7AD5-7C1D-69D713AD0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21AECE-5677-92AA-72E9-245D5EC1CA91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4CF1-0327-3241-D217-623A8E0C08AA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4C5E3C-FFA6-8704-8A4E-DAFC8840123D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37A06-0237-A23C-B550-B0BF707DEDE8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AAC680-EAF0-377F-D573-1EA64AD3A9CA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806B7-8EAF-BE89-9FE0-B760F82EA0FF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58C26E9-ABF5-681A-49F2-083B7D9BB44B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F6875-4439-02E0-54C3-C764C69CF3D2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1ADB6E6-2D53-F2ED-FA4B-36A3C62EBE40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E091AE-EFAD-E06E-C080-013455AAB5E3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046BC-4246-2489-0186-C29124DF306B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5F95B-B65A-2A39-C19C-F891DD3DE877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116107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">
            <a:extLst>
              <a:ext uri="{FF2B5EF4-FFF2-40B4-BE49-F238E27FC236}">
                <a16:creationId xmlns:a16="http://schemas.microsoft.com/office/drawing/2014/main" id="{66E2DD0E-6215-1C41-8138-C7A70C0400F9}"/>
              </a:ext>
            </a:extLst>
          </p:cNvPr>
          <p:cNvSpPr/>
          <p:nvPr/>
        </p:nvSpPr>
        <p:spPr>
          <a:xfrm>
            <a:off x="473467" y="2547258"/>
            <a:ext cx="11265248" cy="0"/>
          </a:xfrm>
          <a:prstGeom prst="line">
            <a:avLst/>
          </a:prstGeom>
          <a:ln w="762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05AE-29F1-C148-AF07-D3076DBC7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3398" y="3311011"/>
            <a:ext cx="2221703" cy="2071817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2D981B7-ACE1-DA4D-9334-6938DC80A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3229" y="3311011"/>
            <a:ext cx="2221703" cy="2071815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2C38471-3060-F54C-BBD5-897A754C6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3060" y="3311011"/>
            <a:ext cx="2221703" cy="2071814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D89A408-4A7B-6045-8EB3-9DE8B3BA3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62892" y="3311011"/>
            <a:ext cx="2221703" cy="2071812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4AD82648-0296-AD48-AC5D-FF4346F46544}"/>
              </a:ext>
            </a:extLst>
          </p:cNvPr>
          <p:cNvSpPr/>
          <p:nvPr/>
        </p:nvSpPr>
        <p:spPr>
          <a:xfrm>
            <a:off x="3281774" y="207100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kern="12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Bold"/>
            </a:endParaRP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id="{7439D846-D0EF-084B-9F76-4B9A53DEDD4B}"/>
              </a:ext>
            </a:extLst>
          </p:cNvPr>
          <p:cNvSpPr/>
          <p:nvPr/>
        </p:nvSpPr>
        <p:spPr>
          <a:xfrm>
            <a:off x="7957851" y="207100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kern="12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Bold"/>
            </a:endParaRP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91EF1BA4-BA87-DF46-B068-C66630592255}"/>
              </a:ext>
            </a:extLst>
          </p:cNvPr>
          <p:cNvSpPr/>
          <p:nvPr/>
        </p:nvSpPr>
        <p:spPr>
          <a:xfrm>
            <a:off x="5619812" y="207100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kern="12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Bold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D82E46F1-7245-6F44-A66A-0BDF31EA65F5}"/>
              </a:ext>
            </a:extLst>
          </p:cNvPr>
          <p:cNvSpPr/>
          <p:nvPr/>
        </p:nvSpPr>
        <p:spPr>
          <a:xfrm>
            <a:off x="943735" y="207100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ctr"/>
            <a:endParaRPr sz="2700" b="0" i="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12104123-41AC-2045-A995-590F1B43FBA1}"/>
              </a:ext>
            </a:extLst>
          </p:cNvPr>
          <p:cNvSpPr/>
          <p:nvPr/>
        </p:nvSpPr>
        <p:spPr>
          <a:xfrm>
            <a:off x="10295889" y="2071008"/>
            <a:ext cx="952377" cy="952501"/>
          </a:xfrm>
          <a:prstGeom prst="ellipse">
            <a:avLst/>
          </a:prstGeom>
          <a:solidFill>
            <a:schemeClr val="bg1"/>
          </a:solidFill>
          <a:ln w="114300">
            <a:solidFill>
              <a:srgbClr val="23CE6B"/>
            </a:solidFill>
            <a:miter lim="400000"/>
          </a:ln>
          <a:effectLst>
            <a:outerShdw blurRad="114300" dist="25400" dir="5400000" rotWithShape="0">
              <a:srgbClr val="2E3269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/>
          <a:lstStyle>
            <a:lvl1pPr defTabSz="825500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lvl="0" algn="ctr" defTabSz="412750"/>
            <a:endParaRPr sz="2700" b="0" i="0" kern="1200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Bold"/>
            </a:endParaRP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B08BE8B3-D208-F449-BA22-4B7CBA4B6C69}"/>
              </a:ext>
            </a:extLst>
          </p:cNvPr>
          <p:cNvSpPr/>
          <p:nvPr/>
        </p:nvSpPr>
        <p:spPr>
          <a:xfrm>
            <a:off x="835619" y="1334553"/>
            <a:ext cx="10519176" cy="1"/>
          </a:xfrm>
          <a:prstGeom prst="line">
            <a:avLst/>
          </a:prstGeom>
          <a:ln w="25400">
            <a:solidFill>
              <a:srgbClr val="23CE6B"/>
            </a:solidFill>
            <a:miter lim="400000"/>
          </a:ln>
        </p:spPr>
        <p:txBody>
          <a:bodyPr lIns="25397" tIns="25397" rIns="25397" bIns="25397" anchor="ctr"/>
          <a:lstStyle/>
          <a:p>
            <a:endParaRPr sz="120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506E858-6FCA-9240-9522-1B5763E47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3567" y="3311011"/>
            <a:ext cx="2221703" cy="2071817"/>
          </a:xfrm>
        </p:spPr>
        <p:txBody>
          <a:bodyPr>
            <a:normAutofit/>
          </a:bodyPr>
          <a:lstStyle>
            <a:lvl1pPr marL="0" indent="0" algn="l" defTabSz="914309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50" b="0" i="0" kern="1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SemiBold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Information for items on timeline can be added here</a:t>
            </a:r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5B90A590-01A7-6749-8E43-57796EBFB662}"/>
              </a:ext>
            </a:extLst>
          </p:cNvPr>
          <p:cNvSpPr/>
          <p:nvPr/>
        </p:nvSpPr>
        <p:spPr>
          <a:xfrm>
            <a:off x="337346" y="2398919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709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sz="1750" dirty="0"/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E6D64755-2EEB-C34D-B2B6-D2A3D3BB2901}"/>
              </a:ext>
            </a:extLst>
          </p:cNvPr>
          <p:cNvSpPr/>
          <p:nvPr/>
        </p:nvSpPr>
        <p:spPr>
          <a:xfrm>
            <a:off x="11585715" y="2412873"/>
            <a:ext cx="267352" cy="267388"/>
          </a:xfrm>
          <a:prstGeom prst="ellipse">
            <a:avLst/>
          </a:prstGeom>
          <a:solidFill>
            <a:srgbClr val="23CE6B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709">
              <a:defRPr sz="35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sz="1750"/>
          </a:p>
        </p:txBody>
      </p:sp>
      <p:sp>
        <p:nvSpPr>
          <p:cNvPr id="34" name="Three Items">
            <a:extLst>
              <a:ext uri="{FF2B5EF4-FFF2-40B4-BE49-F238E27FC236}">
                <a16:creationId xmlns:a16="http://schemas.microsoft.com/office/drawing/2014/main" id="{93C81181-FF67-4340-B8F6-76E9467800A7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603170" y="153096"/>
            <a:ext cx="10984072" cy="12386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cap="all" spc="0" baseline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TIMELINE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7F406-22C3-7590-384D-7E4FCF3A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291B57-19AE-4C01-61BB-33145A8711B5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5DDFC-7772-1952-1880-26A240DBF93F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D1DAC8-98DB-BC1B-A999-C435F9E4D179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10D45-6411-E4D8-6F1E-B680922160E1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60FE1C-BC66-5740-3E28-575F829FBF3F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9EA94-4AC0-E0A0-C88E-A322537753F2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7792F9D-B75A-B4AE-B8CB-46EC9BCEE5A2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7E3DE-3E39-A968-163D-129E32739FE1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61B8AB-8201-D581-5F51-25AC29880C05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80E9D-E527-3CE3-C5AE-A1CF2EB34795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1FAD3-884A-5D95-4C5E-DDD282002FFA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3033B-7D3D-575A-A584-6642EA064C7D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77318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282BE-630B-068C-7C92-649BADAD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6677706-F517-7A58-0A3A-80736A25A477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DB7FD-8A78-6DB3-237B-03A6703B4BA4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64A9E-B989-3CAE-8EE0-6CECA759C39D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7D932-D74D-F667-3D26-41646034EFED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D9B12B-9337-7A83-8C3D-404EAA3440CE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E7935-239E-E116-A136-795ED56219C8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D0E95D-B510-576F-A0FA-02482AEFE361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54423-3258-1C9D-BF19-F2DE51CE7762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10369-B3E0-7A0B-A054-D655827F082E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CFB69-4DEA-C1DF-7171-BF3A56CE6971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3E744-D5F3-3C3A-751E-F53D02865F4E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C3A9A-9E5A-2284-8667-66238023B29E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410827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35C2D8-0773-95CD-E637-57C6609499AA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BFBE1-170F-E237-89AE-4779C377AD69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350329-4B6B-990B-F1D6-DAC0E71274AC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DD5A9-4995-37C6-C63A-2B0ACBF47A79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584E68-399C-DC1D-9D22-B04E76623C78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CA5DE-8ED3-2132-9B1F-A8CF87B7EE0E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EDD8E3-75CC-F233-EE1C-5067D34CBF3E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10BC9-F952-BCCA-A99A-079EE6EDB9C4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65F60D-3A15-F010-2596-8623F255845A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7DD17-8067-ACC3-D45C-2EF35893FCD8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9BA10-81B7-2495-3418-5E8789BFF12B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0563D-9CF7-6DB0-4C10-BDB24B387370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261804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 (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64E3CD-4244-64CF-6A4D-6B249DAC5701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550C2-9746-2463-5D62-9F61D33AC2D5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F0965-0AF7-7381-B501-2D6B91909405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5571A-D44F-A423-4215-3B3283690D61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8309E3-155C-CCC4-046A-5B7AA8B0F400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C231F-A71E-3B8C-EFD9-20E8A38EBDFE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548AFB-35AA-E109-9465-6206A3B5E522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0F4DA-CB7F-7213-AA40-520B75B738AC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BCA601-CCA9-9636-C82E-72644F630159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86D27-11B5-E3A6-F8CF-218A3BF6FA65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7EFCB-B24C-14A3-1CD7-640756BF8FB2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35406-3FFC-F6CA-9C13-6FFBF024AD4B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ACF8A-61E5-626B-C006-1AE509BA0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40535"/>
            <a:ext cx="1454045" cy="6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64E3CD-4244-64CF-6A4D-6B249DAC5701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550C2-9746-2463-5D62-9F61D33AC2D5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F0965-0AF7-7381-B501-2D6B91909405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5571A-D44F-A423-4215-3B3283690D61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8309E3-155C-CCC4-046A-5B7AA8B0F400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C231F-A71E-3B8C-EFD9-20E8A38EBDFE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548AFB-35AA-E109-9465-6206A3B5E522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0F4DA-CB7F-7213-AA40-520B75B738AC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BCA601-CCA9-9636-C82E-72644F630159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86D27-11B5-E3A6-F8CF-218A3BF6FA65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7EFCB-B24C-14A3-1CD7-640756BF8FB2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35406-3FFC-F6CA-9C13-6FFBF024AD4B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703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00672" y="3490686"/>
            <a:ext cx="10985501" cy="169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3600" b="0" i="0" cap="none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ExtraBold"/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54A30-920D-744B-B17B-65DF6BD374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70" y="6251817"/>
            <a:ext cx="9176264" cy="381000"/>
          </a:xfrm>
        </p:spPr>
        <p:txBody>
          <a:bodyPr/>
          <a:lstStyle>
            <a:lvl1pPr marL="0" marR="0" indent="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kumimoji="0" lang="en-US" sz="1602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Light"/>
              </a:defRPr>
            </a:lvl1pPr>
          </a:lstStyle>
          <a:p>
            <a:pPr marL="257150" marR="0" lvl="0" indent="-25715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Name and Date / Other info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18CA9-A65F-E396-D2E5-C1D932A6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C928F4-FCBE-CBD3-D5C9-137468F5E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042" y="1780268"/>
            <a:ext cx="10515600" cy="1550761"/>
          </a:xfrm>
        </p:spPr>
        <p:txBody>
          <a:bodyPr anchor="b">
            <a:normAutofit/>
          </a:bodyPr>
          <a:lstStyle>
            <a:lvl1pPr>
              <a:defRPr sz="5750" b="0" i="0" cap="all" baseline="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2907F8-8D77-2863-5262-B09E9429356B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1B242-E0E5-C360-D3E6-D00C81A0799D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634E2A-5ADF-EE1E-71B0-2A87BF2B6C3D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75AAC-CBC5-7AA8-A9EE-EDD6F08B0540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AD31E2-85F5-01A9-5BD1-A79420E16BC9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7B8F-4895-8DB0-D40D-D20300A90206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9AA70B-2517-8A55-A744-13E3DF11FE10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E5472-4482-820D-9E48-C43D6D2D35D6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7326C1-83C6-DD05-3FE3-BEC72AFC7118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1112B-5A6C-F58C-30E7-3D6118B913CC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00845-4F29-B550-7DAD-9938F931FC21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BC036-B9E8-30D1-9AAA-76A626146E5D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412659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64E3CD-4244-64CF-6A4D-6B249DAC5701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550C2-9746-2463-5D62-9F61D33AC2D5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F0965-0AF7-7381-B501-2D6B91909405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5571A-D44F-A423-4215-3B3283690D61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8309E3-155C-CCC4-046A-5B7AA8B0F400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C231F-A71E-3B8C-EFD9-20E8A38EBDFE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548AFB-35AA-E109-9465-6206A3B5E522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0F4DA-CB7F-7213-AA40-520B75B738AC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BCA601-CCA9-9636-C82E-72644F630159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86D27-11B5-E3A6-F8CF-218A3BF6FA65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7EFCB-B24C-14A3-1CD7-640756BF8FB2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35406-3FFC-F6CA-9C13-6FFBF024AD4B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43302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376D-D4C1-0BCD-FBC1-37FA70584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0F506-01F7-5012-4CB5-F299A8C03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9750-F39F-123D-1734-AADDA813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283A-59D2-5C40-8184-1D4A7CA584C6}" type="datetimeFigureOut">
              <a:rPr lang="en-US" smtClean="0"/>
              <a:t>12/30/25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9B6F6-A6FC-6D86-1274-67FD4C51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4F6E0-2049-F7F6-B5E1-189CBF44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6730-108B-EE4E-A977-B82E6C0C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470FF-C09C-5C45-878F-F4CBEC637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89" y="140677"/>
            <a:ext cx="9022175" cy="11869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0" i="0" cap="all" baseline="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SHORT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25AA7-A046-2152-F432-3B3B3EBFA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5315" y="1639888"/>
            <a:ext cx="9550400" cy="4129541"/>
          </a:xfrm>
        </p:spPr>
        <p:txBody>
          <a:bodyPr numCol="1"/>
          <a:lstStyle>
            <a:lvl1pPr marL="342900" marR="0" indent="-342900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kern="1200" dirty="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1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2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3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4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C02BD-2FD3-D50B-0445-4A4B3BEF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E20D817-C6F4-E351-51E1-4E0ED278B8D8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E09A7-05F1-FF1F-E372-F3A7B969F75E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9C8171-ED74-1A9E-59FD-A395A58A6AEC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5932E-8A6A-5CAB-2D02-A04D855D85BE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14E09C-FA76-071C-4751-AF2C7DE868D3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8DD4A-3791-AC0C-46A7-386F4732AC94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2BEE7D-0521-45AE-EE19-E61523040153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2D57D-5A94-1B12-5ABC-9DBF022C0B9E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1D11963-6996-18B5-63E7-2251AE0B0DFA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C24B0-3EF9-82DC-08CA-52DF0670043E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187D0-B239-EC6C-E963-3AFBC67B7E69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0BF3A-0EF9-FAA6-7522-8F997D987D52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7342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470FF-C09C-5C45-878F-F4CBEC637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89" y="140677"/>
            <a:ext cx="9022175" cy="11869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0" i="0" cap="all" baseline="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LONG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25AA7-A046-2152-F432-3B3B3EBFA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5315" y="1639888"/>
            <a:ext cx="9550400" cy="4129541"/>
          </a:xfrm>
        </p:spPr>
        <p:txBody>
          <a:bodyPr numCol="2"/>
          <a:lstStyle>
            <a:lvl1pPr marL="230188" marR="0" indent="-230188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 i="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3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4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5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6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7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8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9</a:t>
            </a:r>
          </a:p>
          <a:p>
            <a:pPr marL="228577" marR="0" lvl="0" indent="-228577" algn="l" defTabSz="914309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 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1A9E15-C53A-B18D-0578-333C29D8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6C29063-A76C-FC83-4DF1-43EE613E907C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8E2B5-C934-CAF0-B7E4-6021A30C3C8D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68B2E0-D01A-7D5C-266C-BCC6D073F56A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936B3-9A52-B3E0-051B-AD31B0028B5E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F7F0A8-34C6-77E6-7384-C197AE122593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E770B-A709-EB9F-8A76-E51DBB742F7F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49411C-94F3-F4E5-4C18-D64DE1F384AE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AC596-2E14-CB90-80FB-EED13192E98E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8DF60C-8D58-59CE-7DEA-261A83C424B9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7F7B4-D8D7-4099-4E31-06967E6FD8CE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8487F-6658-6694-BA24-136AE15003C4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2E636-43E2-C816-57ED-4DF330985F13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11570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o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Topic">
            <a:extLst>
              <a:ext uri="{FF2B5EF4-FFF2-40B4-BE49-F238E27FC236}">
                <a16:creationId xmlns:a16="http://schemas.microsoft.com/office/drawing/2014/main" id="{387DAA41-39F0-5F44-A513-42069ECE4217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603170" y="2104477"/>
            <a:ext cx="10984072" cy="123860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 b="0" cap="all" spc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heading">
            <a:extLst>
              <a:ext uri="{FF2B5EF4-FFF2-40B4-BE49-F238E27FC236}">
                <a16:creationId xmlns:a16="http://schemas.microsoft.com/office/drawing/2014/main" id="{CCC80CCD-70FD-6C43-BCC9-2BB699B59FA9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603171" y="3511353"/>
            <a:ext cx="10984071" cy="813246"/>
          </a:xfrm>
          <a:prstGeom prst="rect">
            <a:avLst/>
          </a:prstGeom>
        </p:spPr>
        <p:txBody>
          <a:bodyPr anchor="t"/>
          <a:lstStyle>
            <a:lvl1pPr marL="0" indent="0" algn="ctr" defTabSz="1206857">
              <a:lnSpc>
                <a:spcPct val="80000"/>
              </a:lnSpc>
              <a:spcBef>
                <a:spcPts val="0"/>
              </a:spcBef>
              <a:buSzTx/>
              <a:buNone/>
              <a:defRPr sz="2970" b="0" i="0" cap="none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Open Sans Regular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C1ABF-BF1C-3177-57B7-44EB14FD88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4008" y="6280942"/>
            <a:ext cx="7562396" cy="411956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Optional other info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C2E94A-6055-520A-07D3-5880C5CE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3F1D36-FCD0-C905-7164-321D4D099777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2B861-6581-9BA0-A86C-2C891BC0525F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AD7075-F1EF-1D20-4EF0-96986B79830C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C45D6-B6F2-7462-C884-793EB8A14C12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986067-3BA8-4B3B-A2E7-F305507B36A6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E4C4A-68C5-0B2A-0210-B6791ACAA5D3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748844-B780-AB5B-399E-3F686780C4F3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EA5D7-8C74-3A23-8A16-ECC4C9C777B9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E940F4-127E-F95B-FC84-39675BDA483E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BEC9B-4C35-69D8-8A68-AFA42A3408A5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6D0C7-CB51-5411-F6E7-EC58BAA85998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94048-32E2-AD9C-A7A1-91469798F54D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3514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470FF-C09C-5C45-878F-F4CBEC637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89" y="140677"/>
            <a:ext cx="10267996" cy="11869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0" i="0" cap="all" spc="-15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SINGLE PARAGRAPH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1913B21-D61B-1E42-A8C9-26F71846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2278" y="1938528"/>
            <a:ext cx="9147381" cy="3584448"/>
          </a:xfr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indent="0" algn="l">
              <a:buNone/>
              <a:defRPr kumimoji="0" lang="en-US" sz="3000" b="0" i="0" u="none" strike="noStrike" cap="none" spc="0" normalizeH="0" baseline="0" noProof="0" dirty="0">
                <a:ln>
                  <a:noFill/>
                </a:ln>
                <a:solidFill>
                  <a:srgbClr val="F6F8FF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defRPr>
            </a:lvl1pPr>
          </a:lstStyle>
          <a:p>
            <a:r>
              <a:rPr lang="en-US" sz="2700" dirty="0"/>
              <a:t>Lorem ipsum dolor sit </a:t>
            </a:r>
            <a:r>
              <a:rPr lang="en-US" sz="2700" dirty="0" err="1"/>
              <a:t>amet</a:t>
            </a:r>
            <a:r>
              <a:rPr lang="en-US" sz="2700" dirty="0"/>
              <a:t>,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 </a:t>
            </a:r>
            <a:r>
              <a:rPr lang="en-US" sz="2700" dirty="0" err="1"/>
              <a:t>elit</a:t>
            </a:r>
            <a:r>
              <a:rPr lang="en-US" sz="2700" dirty="0"/>
              <a:t>, sed do </a:t>
            </a:r>
            <a:r>
              <a:rPr lang="en-US" sz="2700" dirty="0" err="1"/>
              <a:t>eiusmod</a:t>
            </a:r>
            <a:r>
              <a:rPr lang="en-US" sz="2700" dirty="0"/>
              <a:t> </a:t>
            </a:r>
            <a:r>
              <a:rPr lang="en-US" sz="2700" dirty="0" err="1"/>
              <a:t>tempor</a:t>
            </a:r>
            <a:r>
              <a:rPr lang="en-US" sz="2700" dirty="0"/>
              <a:t> </a:t>
            </a:r>
            <a:r>
              <a:rPr lang="en-US" sz="2700" dirty="0" err="1"/>
              <a:t>incididunt</a:t>
            </a:r>
            <a:r>
              <a:rPr lang="en-US" sz="2700" dirty="0"/>
              <a:t> </a:t>
            </a:r>
            <a:r>
              <a:rPr lang="en-US" sz="2700" dirty="0" err="1"/>
              <a:t>ut</a:t>
            </a:r>
            <a:r>
              <a:rPr lang="en-US" sz="2700" dirty="0"/>
              <a:t> </a:t>
            </a:r>
            <a:r>
              <a:rPr lang="en-US" sz="2700" dirty="0" err="1"/>
              <a:t>labore</a:t>
            </a:r>
            <a:r>
              <a:rPr lang="en-US" sz="2700" dirty="0"/>
              <a:t> et dolore magna </a:t>
            </a:r>
            <a:r>
              <a:rPr lang="en-US" sz="2700" dirty="0" err="1"/>
              <a:t>aliqua</a:t>
            </a:r>
            <a:r>
              <a:rPr lang="en-US" sz="2700" dirty="0"/>
              <a:t>. Ut </a:t>
            </a:r>
            <a:r>
              <a:rPr lang="en-US" sz="2700" dirty="0" err="1"/>
              <a:t>enim</a:t>
            </a:r>
            <a:r>
              <a:rPr lang="en-US" sz="2700" dirty="0"/>
              <a:t> ad minim </a:t>
            </a:r>
            <a:r>
              <a:rPr lang="en-US" sz="2700" dirty="0" err="1"/>
              <a:t>veniam</a:t>
            </a:r>
            <a:r>
              <a:rPr lang="en-US" sz="2700" dirty="0"/>
              <a:t>, </a:t>
            </a:r>
            <a:r>
              <a:rPr lang="en-US" sz="2700" dirty="0" err="1"/>
              <a:t>quis</a:t>
            </a:r>
            <a:r>
              <a:rPr lang="en-US" sz="2700" dirty="0"/>
              <a:t> </a:t>
            </a:r>
            <a:r>
              <a:rPr lang="en-US" sz="2700" dirty="0" err="1"/>
              <a:t>nostrud</a:t>
            </a:r>
            <a:r>
              <a:rPr lang="en-US" sz="2700" dirty="0"/>
              <a:t> exercitation </a:t>
            </a:r>
            <a:r>
              <a:rPr lang="en-US" sz="2700" dirty="0" err="1"/>
              <a:t>ullamco</a:t>
            </a:r>
            <a:r>
              <a:rPr lang="en-US" sz="2700" dirty="0"/>
              <a:t> </a:t>
            </a:r>
            <a:r>
              <a:rPr lang="en-US" sz="2700" dirty="0" err="1"/>
              <a:t>laboris</a:t>
            </a:r>
            <a:r>
              <a:rPr lang="en-US" sz="2700" dirty="0"/>
              <a:t> nisi </a:t>
            </a:r>
            <a:r>
              <a:rPr lang="en-US" sz="2700" dirty="0" err="1"/>
              <a:t>ut</a:t>
            </a:r>
            <a:r>
              <a:rPr lang="en-US" sz="2700" dirty="0"/>
              <a:t> </a:t>
            </a:r>
            <a:r>
              <a:rPr lang="en-US" sz="2700" dirty="0" err="1"/>
              <a:t>aliquip</a:t>
            </a:r>
            <a:r>
              <a:rPr lang="en-US" sz="2700" dirty="0"/>
              <a:t> ex </a:t>
            </a:r>
            <a:r>
              <a:rPr lang="en-US" sz="2700" dirty="0" err="1"/>
              <a:t>ea</a:t>
            </a:r>
            <a:r>
              <a:rPr lang="en-US" sz="2700" dirty="0"/>
              <a:t> </a:t>
            </a:r>
            <a:r>
              <a:rPr lang="en-US" sz="2700" dirty="0" err="1"/>
              <a:t>commodo</a:t>
            </a:r>
            <a:r>
              <a:rPr lang="en-US" sz="2700" dirty="0"/>
              <a:t> </a:t>
            </a:r>
            <a:r>
              <a:rPr lang="en-US" sz="2700" dirty="0" err="1"/>
              <a:t>consequat</a:t>
            </a:r>
            <a:r>
              <a:rPr lang="en-US" sz="27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D6DB-D6C7-C71B-9A46-9EDBA724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4D8890-04F4-49A6-1818-A218CDC818EA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05987-7022-C1E5-AC42-CDDDAEC9EB8C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E35E95-8474-EFD1-7A76-6EDD236868EB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5FE16-07B2-FEEB-7320-1E3E8DB82194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D2F0E6-294A-755E-5E33-360DCF6B08B2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27F2B-FB5D-4519-52C6-02B18BA60ACD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109B16-2346-9990-751D-5E9977F5CEFD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2E2E4-71CE-9CFD-B78C-AE5E5A63D7B6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FC4D61-CE88-1FD0-3632-4ACA927AB9DB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4ABB3-F1C7-E12E-7700-7379A510107B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868F0-B8E0-C392-B457-65AF78511C4A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8C3FE-9C1C-EF28-1973-D81910D099F9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417354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470FF-C09C-5C45-878F-F4CBEC637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89" y="140677"/>
            <a:ext cx="10267996" cy="11869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0" i="0" cap="all" spc="-15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Image Slide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1913B21-D61B-1E42-A8C9-26F71846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11" y="1638902"/>
            <a:ext cx="5422226" cy="4352206"/>
          </a:xfr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marL="0" indent="0" algn="l">
              <a:buNone/>
              <a:defRPr kumimoji="0" lang="en-US" sz="3000" b="0" i="0" u="none" strike="noStrike" cap="none" spc="0" normalizeH="0" baseline="0" noProof="0" dirty="0">
                <a:ln>
                  <a:noFill/>
                </a:ln>
                <a:solidFill>
                  <a:srgbClr val="F6F8FF"/>
                </a:solidFill>
                <a:effectLst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"/>
              </a:defRPr>
            </a:lvl1pPr>
          </a:lstStyle>
          <a:p>
            <a:r>
              <a:rPr lang="en-US" sz="2700" dirty="0"/>
              <a:t>Lorem ipsum dolor sit </a:t>
            </a:r>
            <a:r>
              <a:rPr lang="en-US" sz="2700" dirty="0" err="1"/>
              <a:t>amet</a:t>
            </a:r>
            <a:r>
              <a:rPr lang="en-US" sz="2700" dirty="0"/>
              <a:t>, </a:t>
            </a:r>
            <a:r>
              <a:rPr lang="en-US" sz="2700" dirty="0" err="1"/>
              <a:t>consectetur</a:t>
            </a:r>
            <a:r>
              <a:rPr lang="en-US" sz="2700" dirty="0"/>
              <a:t> </a:t>
            </a:r>
            <a:r>
              <a:rPr lang="en-US" sz="2700" dirty="0" err="1"/>
              <a:t>adipiscing</a:t>
            </a:r>
            <a:r>
              <a:rPr lang="en-US" sz="2700" dirty="0"/>
              <a:t> </a:t>
            </a:r>
            <a:r>
              <a:rPr lang="en-US" sz="2700" dirty="0" err="1"/>
              <a:t>elit</a:t>
            </a:r>
            <a:r>
              <a:rPr lang="en-US" sz="2700" dirty="0"/>
              <a:t>, sed do </a:t>
            </a:r>
            <a:r>
              <a:rPr lang="en-US" sz="2700" dirty="0" err="1"/>
              <a:t>eiusmod</a:t>
            </a:r>
            <a:r>
              <a:rPr lang="en-US" sz="2700" dirty="0"/>
              <a:t> </a:t>
            </a:r>
            <a:r>
              <a:rPr lang="en-US" sz="2700" dirty="0" err="1"/>
              <a:t>tempor</a:t>
            </a:r>
            <a:r>
              <a:rPr lang="en-US" sz="2700" dirty="0"/>
              <a:t> </a:t>
            </a:r>
            <a:r>
              <a:rPr lang="en-US" sz="2700" dirty="0" err="1"/>
              <a:t>incididunt</a:t>
            </a:r>
            <a:r>
              <a:rPr lang="en-US" sz="2700" dirty="0"/>
              <a:t> </a:t>
            </a:r>
            <a:r>
              <a:rPr lang="en-US" sz="2700" dirty="0" err="1"/>
              <a:t>ut</a:t>
            </a:r>
            <a:r>
              <a:rPr lang="en-US" sz="2700" dirty="0"/>
              <a:t> </a:t>
            </a:r>
            <a:r>
              <a:rPr lang="en-US" sz="2700" dirty="0" err="1"/>
              <a:t>labore</a:t>
            </a:r>
            <a:r>
              <a:rPr lang="en-US" sz="2700" dirty="0"/>
              <a:t> et dolore magna </a:t>
            </a:r>
            <a:r>
              <a:rPr lang="en-US" sz="2700" dirty="0" err="1"/>
              <a:t>aliqua</a:t>
            </a:r>
            <a:r>
              <a:rPr lang="en-US" sz="2700" dirty="0"/>
              <a:t>. Ut </a:t>
            </a:r>
            <a:r>
              <a:rPr lang="en-US" sz="2700" dirty="0" err="1"/>
              <a:t>enim</a:t>
            </a:r>
            <a:r>
              <a:rPr lang="en-US" sz="2700" dirty="0"/>
              <a:t> ad minim </a:t>
            </a:r>
            <a:r>
              <a:rPr lang="en-US" sz="2700" dirty="0" err="1"/>
              <a:t>veniam</a:t>
            </a:r>
            <a:r>
              <a:rPr lang="en-US" sz="2700" dirty="0"/>
              <a:t>, </a:t>
            </a:r>
            <a:r>
              <a:rPr lang="en-US" sz="2700" dirty="0" err="1"/>
              <a:t>quis</a:t>
            </a:r>
            <a:r>
              <a:rPr lang="en-US" sz="2700" dirty="0"/>
              <a:t> </a:t>
            </a:r>
            <a:r>
              <a:rPr lang="en-US" sz="2700" dirty="0" err="1"/>
              <a:t>nostrud</a:t>
            </a:r>
            <a:r>
              <a:rPr lang="en-US" sz="2700" dirty="0"/>
              <a:t> exercitation </a:t>
            </a:r>
            <a:r>
              <a:rPr lang="en-US" sz="2700" dirty="0" err="1"/>
              <a:t>ullamco</a:t>
            </a:r>
            <a:r>
              <a:rPr lang="en-US" sz="2700" dirty="0"/>
              <a:t> </a:t>
            </a:r>
            <a:r>
              <a:rPr lang="en-US" sz="2700" dirty="0" err="1"/>
              <a:t>laboris</a:t>
            </a:r>
            <a:r>
              <a:rPr lang="en-US" sz="2700" dirty="0"/>
              <a:t> nisi </a:t>
            </a:r>
            <a:r>
              <a:rPr lang="en-US" sz="2700" dirty="0" err="1"/>
              <a:t>ut</a:t>
            </a:r>
            <a:r>
              <a:rPr lang="en-US" sz="2700" dirty="0"/>
              <a:t> </a:t>
            </a:r>
            <a:r>
              <a:rPr lang="en-US" sz="2700" dirty="0" err="1"/>
              <a:t>aliquip</a:t>
            </a:r>
            <a:r>
              <a:rPr lang="en-US" sz="2700" dirty="0"/>
              <a:t> ex </a:t>
            </a:r>
            <a:r>
              <a:rPr lang="en-US" sz="2700" dirty="0" err="1"/>
              <a:t>ea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D6DB-D6C7-C71B-9A46-9EDBA724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4D8890-04F4-49A6-1818-A218CDC818EA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05987-7022-C1E5-AC42-CDDDAEC9EB8C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E35E95-8474-EFD1-7A76-6EDD236868EB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5FE16-07B2-FEEB-7320-1E3E8DB82194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D2F0E6-294A-755E-5E33-360DCF6B08B2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27F2B-FB5D-4519-52C6-02B18BA60ACD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109B16-2346-9990-751D-5E9977F5CEFD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2E2E4-71CE-9CFD-B78C-AE5E5A63D7B6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FC4D61-CE88-1FD0-3632-4ACA927AB9DB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4ABB3-F1C7-E12E-7700-7379A510107B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868F0-B8E0-C392-B457-65AF78511C4A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8C3FE-9C1C-EF28-1973-D81910D099F9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5782551-CD9F-2911-C6F2-DAAB2E81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0" y="1638902"/>
            <a:ext cx="3854752" cy="40337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46D3920-070C-B83A-3448-F80F6A03D9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289" y="140677"/>
            <a:ext cx="10267996" cy="11869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0" i="0" cap="all" spc="-15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BULLETED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2E42C-A352-BC44-AFD9-93D784650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110" y="1686637"/>
            <a:ext cx="8411369" cy="4368800"/>
          </a:xfrm>
        </p:spPr>
        <p:txBody>
          <a:bodyPr/>
          <a:lstStyle>
            <a:lvl1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BD5963-950B-C4C5-ACE9-EC429847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8BBDB4-A9F1-A7A4-D995-512B3BA8A003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7E4B3-11F9-2DFD-24F2-8470A8B7119E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B9EBCC-7F91-7106-2B2F-005501536229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EC25B-B761-FCDE-C258-9A71BE597D6D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F060BD-9501-75AB-C0E9-F425A601F573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30D99-D7FD-D6DF-8308-E28C1151149E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64B416-871F-FA72-86BE-AC490C8C5DEA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4F536-6500-1719-E118-0A6FFF110023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CDFED26-D7B1-0FD3-AFBE-BA50714D787C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2AFAD-0D90-8063-5269-E733A65EF08F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A6700-7447-CBA1-29C9-2B829A3A2268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304D93-579A-5D47-DB7A-2A4FBC0311BF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939938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ullets - Two Thir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470FF-C09C-5C45-878F-F4CBEC6379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11" y="484632"/>
            <a:ext cx="7086690" cy="7180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400" b="0" i="0" cap="all"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BULLETED SLIDE TITLE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D213EC9-AB55-0DA3-4F6D-92390D976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110" y="1687267"/>
            <a:ext cx="6707291" cy="4368800"/>
          </a:xfrm>
        </p:spPr>
        <p:txBody>
          <a:bodyPr/>
          <a:lstStyle>
            <a:lvl1pPr>
              <a:defRPr b="0" i="0">
                <a:solidFill>
                  <a:srgbClr val="121D4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6120A-EBFF-9053-6ECF-D081FCBA8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344" y="6039844"/>
            <a:ext cx="1454045" cy="65305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A2C79C-D088-0B93-A6C1-752203E06926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A0E1-B33B-8721-9D89-9D9877B8F669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B44844-B2DA-C7BC-62A3-42BD3458ABE3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C5754-7283-69A0-0B6D-CE23410EE823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84F996-06C8-F60D-438C-62CBCF79896A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97E1F-4131-5D0A-2093-AB0CC4E25F7F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1B5250F-B098-A4C5-0D91-D9C4A7BE3F16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BF25B-8AD6-1ECF-DE9C-789A9D761029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3C740F7-4F61-A446-5F01-CA43A8A9FF54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78D5D-0D58-07F3-69DD-48BB87975ACB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DDDAB-A58E-4C0A-2F31-19303D8CF5EB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52BF0-C25F-7962-0E34-3683CB99E61B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233953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A2360D-687F-909D-A49B-3B410DFAFCFA}"/>
              </a:ext>
            </a:extLst>
          </p:cNvPr>
          <p:cNvSpPr/>
          <p:nvPr/>
        </p:nvSpPr>
        <p:spPr>
          <a:xfrm>
            <a:off x="-642063" y="33453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121D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72D4F-7AB5-626A-A8FA-F4432C6D9D2C}"/>
              </a:ext>
            </a:extLst>
          </p:cNvPr>
          <p:cNvSpPr txBox="1"/>
          <p:nvPr/>
        </p:nvSpPr>
        <p:spPr>
          <a:xfrm>
            <a:off x="-1884373" y="63433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Dark Blue </a:t>
            </a:r>
            <a:b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(Space Cadet)</a:t>
            </a:r>
          </a:p>
          <a:p>
            <a:pPr algn="r"/>
            <a:r>
              <a:rPr lang="en-US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121D40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BD3252-0BB2-5476-C498-271D013AAA9F}"/>
              </a:ext>
            </a:extLst>
          </p:cNvPr>
          <p:cNvSpPr/>
          <p:nvPr/>
        </p:nvSpPr>
        <p:spPr>
          <a:xfrm>
            <a:off x="-642063" y="590666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23CE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0F7E-8B30-858D-8378-30202FE17387}"/>
              </a:ext>
            </a:extLst>
          </p:cNvPr>
          <p:cNvSpPr txBox="1"/>
          <p:nvPr/>
        </p:nvSpPr>
        <p:spPr>
          <a:xfrm>
            <a:off x="-1884373" y="620646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Green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(Emerald)</a:t>
            </a:r>
          </a:p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23CE6B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CA5DFD-6A28-EE19-7205-CC34AC806557}"/>
              </a:ext>
            </a:extLst>
          </p:cNvPr>
          <p:cNvSpPr/>
          <p:nvPr/>
        </p:nvSpPr>
        <p:spPr>
          <a:xfrm>
            <a:off x="-642063" y="1147257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DC8D5-BF3F-CD01-8BCF-B5DD130D3CC1}"/>
              </a:ext>
            </a:extLst>
          </p:cNvPr>
          <p:cNvSpPr txBox="1"/>
          <p:nvPr/>
        </p:nvSpPr>
        <p:spPr>
          <a:xfrm>
            <a:off x="-1884373" y="1177237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Off-white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(Ghost White)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F6F8FF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9A069D-9F41-8543-3D16-67C90F113176}"/>
              </a:ext>
            </a:extLst>
          </p:cNvPr>
          <p:cNvSpPr/>
          <p:nvPr/>
        </p:nvSpPr>
        <p:spPr>
          <a:xfrm>
            <a:off x="-642063" y="1703849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847E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530FD-D2CE-6011-510C-F5E83F6673F3}"/>
              </a:ext>
            </a:extLst>
          </p:cNvPr>
          <p:cNvSpPr txBox="1"/>
          <p:nvPr/>
        </p:nvSpPr>
        <p:spPr>
          <a:xfrm>
            <a:off x="-1884373" y="1733829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Gray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(Rocket Metallic)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847E89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756CB9-E6EF-B8CC-CA9D-ACE20DC073EE}"/>
              </a:ext>
            </a:extLst>
          </p:cNvPr>
          <p:cNvSpPr/>
          <p:nvPr/>
        </p:nvSpPr>
        <p:spPr>
          <a:xfrm>
            <a:off x="-642063" y="2260440"/>
            <a:ext cx="539646" cy="539646"/>
          </a:xfrm>
          <a:prstGeom prst="roundRect">
            <a:avLst>
              <a:gd name="adj" fmla="val 16049"/>
            </a:avLst>
          </a:prstGeom>
          <a:solidFill>
            <a:srgbClr val="FF4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BFFDD-0183-D480-3AED-A44095B34D18}"/>
              </a:ext>
            </a:extLst>
          </p:cNvPr>
          <p:cNvSpPr txBox="1"/>
          <p:nvPr/>
        </p:nvSpPr>
        <p:spPr>
          <a:xfrm>
            <a:off x="-1884373" y="2290420"/>
            <a:ext cx="1191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 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(Tart Orange)</a:t>
            </a:r>
            <a:b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FF4242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32BD2-1DA6-B461-58D0-73DFB3CF699A}"/>
              </a:ext>
            </a:extLst>
          </p:cNvPr>
          <p:cNvSpPr txBox="1"/>
          <p:nvPr/>
        </p:nvSpPr>
        <p:spPr>
          <a:xfrm>
            <a:off x="-1485900" y="2987650"/>
            <a:ext cx="136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official font is Lato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C47F6-3964-0C43-14E3-3158A78C77DD}"/>
              </a:ext>
            </a:extLst>
          </p:cNvPr>
          <p:cNvSpPr txBox="1"/>
          <p:nvPr/>
        </p:nvSpPr>
        <p:spPr>
          <a:xfrm>
            <a:off x="-1884373" y="3265408"/>
            <a:ext cx="17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228600" rtl="0" eaLnBrk="1" latinLnBrk="0" hangingPunct="1"/>
            <a:r>
              <a:rPr lang="en-US" sz="900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MCIT logo font is a customized version of Quicksand</a:t>
            </a:r>
          </a:p>
        </p:txBody>
      </p:sp>
    </p:spTree>
    <p:extLst>
      <p:ext uri="{BB962C8B-B14F-4D97-AF65-F5344CB8AC3E}">
        <p14:creationId xmlns:p14="http://schemas.microsoft.com/office/powerpoint/2010/main" val="5089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F6F8F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6F8FF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490538" indent="-202407" algn="l" defTabSz="914309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rgbClr val="F6F8FF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829469" indent="-194469" algn="l" defTabSz="914309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rgbClr val="F6F8FF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1175544" indent="-201613" algn="l" defTabSz="914309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F6F8FF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1485900" indent="-194469" algn="l" defTabSz="914309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F6F8FF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3D3E80-335D-4F4B-55A4-598D05CC8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3901"/>
            <a:ext cx="9144000" cy="2387600"/>
          </a:xfrm>
        </p:spPr>
        <p:txBody>
          <a:bodyPr>
            <a:normAutofit/>
          </a:bodyPr>
          <a:lstStyle/>
          <a:p>
            <a:r>
              <a:rPr lang="en-US" b="1" spc="-50" dirty="0">
                <a:solidFill>
                  <a:srgbClr val="FFFFFF"/>
                </a:solidFill>
              </a:rPr>
              <a:t>ONBOARDING USERS TO </a:t>
            </a:r>
            <a:br>
              <a:rPr lang="en-US" b="1" spc="-50" dirty="0">
                <a:solidFill>
                  <a:srgbClr val="FFFFFF"/>
                </a:solidFill>
              </a:rPr>
            </a:br>
            <a:r>
              <a:rPr lang="en-US" b="1" spc="-50" dirty="0">
                <a:solidFill>
                  <a:srgbClr val="FFFFFF"/>
                </a:solidFill>
              </a:rPr>
              <a:t>NEW TECHNOLOGY</a:t>
            </a:r>
            <a:endParaRPr lang="en-US" b="1" spc="-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0F97D3-3A5D-04AC-4F46-E41936C74D9A}"/>
              </a:ext>
            </a:extLst>
          </p:cNvPr>
          <p:cNvCxnSpPr>
            <a:cxnSpLocks/>
          </p:cNvCxnSpPr>
          <p:nvPr/>
        </p:nvCxnSpPr>
        <p:spPr>
          <a:xfrm>
            <a:off x="1706880" y="4603235"/>
            <a:ext cx="87782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9D9BA-8CEC-F605-6E9C-DD802A00BB51}"/>
              </a:ext>
            </a:extLst>
          </p:cNvPr>
          <p:cNvCxnSpPr>
            <a:cxnSpLocks/>
          </p:cNvCxnSpPr>
          <p:nvPr/>
        </p:nvCxnSpPr>
        <p:spPr>
          <a:xfrm>
            <a:off x="1706880" y="2064752"/>
            <a:ext cx="87782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3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BDD0-5F66-D97E-8C02-3E301A23D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482EA9C-C28B-3828-3F48-C484018181E4}"/>
              </a:ext>
            </a:extLst>
          </p:cNvPr>
          <p:cNvSpPr txBox="1">
            <a:spLocks/>
          </p:cNvSpPr>
          <p:nvPr/>
        </p:nvSpPr>
        <p:spPr>
          <a:xfrm>
            <a:off x="750627" y="461849"/>
            <a:ext cx="10689158" cy="890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BEST PRACTICES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490BB1-0768-958E-7C7C-9DAF54A94D29}"/>
              </a:ext>
            </a:extLst>
          </p:cNvPr>
          <p:cNvGrpSpPr/>
          <p:nvPr/>
        </p:nvGrpSpPr>
        <p:grpSpPr>
          <a:xfrm>
            <a:off x="2182947" y="1619057"/>
            <a:ext cx="2224585" cy="707886"/>
            <a:chOff x="2579426" y="1619057"/>
            <a:chExt cx="2224585" cy="70788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5EB467B-2727-995F-631C-A8061829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79426" y="1685497"/>
              <a:ext cx="537952" cy="5379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BB94DB-4EEA-E300-AC8C-25F343DACD86}"/>
                </a:ext>
              </a:extLst>
            </p:cNvPr>
            <p:cNvSpPr txBox="1"/>
            <p:nvPr/>
          </p:nvSpPr>
          <p:spPr>
            <a:xfrm>
              <a:off x="3234519" y="1619057"/>
              <a:ext cx="15694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spc="-130" dirty="0">
                  <a:solidFill>
                    <a:schemeClr val="accent3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Don’t</a:t>
              </a:r>
              <a:endParaRPr lang="en-US" sz="4000" spc="-13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14E283-7411-15EC-89B2-9906939B2109}"/>
              </a:ext>
            </a:extLst>
          </p:cNvPr>
          <p:cNvGrpSpPr/>
          <p:nvPr/>
        </p:nvGrpSpPr>
        <p:grpSpPr>
          <a:xfrm>
            <a:off x="8066268" y="1619057"/>
            <a:ext cx="2292783" cy="707886"/>
            <a:chOff x="2511228" y="1619057"/>
            <a:chExt cx="2292783" cy="70788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E02EBCC-E0EE-1977-B60D-DBF47BB1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511228" y="1647645"/>
              <a:ext cx="674348" cy="6136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EE67A3-2676-004B-6028-D0B11DDFC273}"/>
                </a:ext>
              </a:extLst>
            </p:cNvPr>
            <p:cNvSpPr txBox="1"/>
            <p:nvPr/>
          </p:nvSpPr>
          <p:spPr>
            <a:xfrm>
              <a:off x="3234519" y="1619057"/>
              <a:ext cx="15694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spc="-130" dirty="0">
                  <a:solidFill>
                    <a:schemeClr val="accent2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Do</a:t>
              </a:r>
              <a:endParaRPr lang="en-US" sz="4000" spc="-130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0EC682-8B6A-AB7F-C85E-A8A773D55CA3}"/>
              </a:ext>
            </a:extLst>
          </p:cNvPr>
          <p:cNvCxnSpPr>
            <a:cxnSpLocks/>
          </p:cNvCxnSpPr>
          <p:nvPr/>
        </p:nvCxnSpPr>
        <p:spPr>
          <a:xfrm>
            <a:off x="6096000" y="1619057"/>
            <a:ext cx="0" cy="4610293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724F11-AC5A-250B-571A-DAB2E2E8092A}"/>
              </a:ext>
            </a:extLst>
          </p:cNvPr>
          <p:cNvGrpSpPr/>
          <p:nvPr/>
        </p:nvGrpSpPr>
        <p:grpSpPr>
          <a:xfrm>
            <a:off x="752506" y="2555895"/>
            <a:ext cx="4898019" cy="890774"/>
            <a:chOff x="752506" y="2555895"/>
            <a:chExt cx="4898019" cy="890774"/>
          </a:xfrm>
        </p:grpSpPr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6F051BED-6805-E98C-5B32-7A4B54433C75}"/>
                </a:ext>
              </a:extLst>
            </p:cNvPr>
            <p:cNvSpPr txBox="1">
              <a:spLocks/>
            </p:cNvSpPr>
            <p:nvPr/>
          </p:nvSpPr>
          <p:spPr>
            <a:xfrm>
              <a:off x="1148367" y="2555895"/>
              <a:ext cx="4502158" cy="890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Overload users with too </a:t>
              </a:r>
              <a:br>
                <a:rPr lang="en-US" sz="2400" dirty="0"/>
              </a:br>
              <a:r>
                <a:rPr lang="en-US" sz="2400" dirty="0"/>
                <a:t>much information. 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A95E9AD-040E-8089-4A9B-7C55EF7E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2506" y="2650048"/>
              <a:ext cx="298094" cy="298094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A77C8DA-4BB9-0933-59B8-A31C3EE78281}"/>
              </a:ext>
            </a:extLst>
          </p:cNvPr>
          <p:cNvGrpSpPr/>
          <p:nvPr/>
        </p:nvGrpSpPr>
        <p:grpSpPr>
          <a:xfrm>
            <a:off x="752506" y="3540634"/>
            <a:ext cx="4897077" cy="890774"/>
            <a:chOff x="752506" y="3540634"/>
            <a:chExt cx="4897077" cy="890774"/>
          </a:xfrm>
        </p:grpSpPr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D7FC0026-3B26-3CF1-5D19-AE20B3CF3D5F}"/>
                </a:ext>
              </a:extLst>
            </p:cNvPr>
            <p:cNvSpPr txBox="1">
              <a:spLocks/>
            </p:cNvSpPr>
            <p:nvPr/>
          </p:nvSpPr>
          <p:spPr>
            <a:xfrm>
              <a:off x="1137978" y="3540634"/>
              <a:ext cx="4511605" cy="890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Deliver once-and-done training.</a:t>
              </a: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24F2694-DEF4-6A7D-0091-72081C760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2506" y="3625408"/>
              <a:ext cx="298094" cy="29809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265D5C-7E65-D552-4D69-9B50A52D21BB}"/>
              </a:ext>
            </a:extLst>
          </p:cNvPr>
          <p:cNvGrpSpPr/>
          <p:nvPr/>
        </p:nvGrpSpPr>
        <p:grpSpPr>
          <a:xfrm>
            <a:off x="752506" y="4525373"/>
            <a:ext cx="4897077" cy="890774"/>
            <a:chOff x="752506" y="4525373"/>
            <a:chExt cx="4897077" cy="890774"/>
          </a:xfrm>
        </p:grpSpPr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D0AC2CA8-9928-B6DC-B10A-D1F52104ABDA}"/>
                </a:ext>
              </a:extLst>
            </p:cNvPr>
            <p:cNvSpPr txBox="1">
              <a:spLocks/>
            </p:cNvSpPr>
            <p:nvPr/>
          </p:nvSpPr>
          <p:spPr>
            <a:xfrm>
              <a:off x="1137978" y="4525373"/>
              <a:ext cx="4511605" cy="890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Forget to reinforce learning.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B72F5A7F-8424-6C82-2F2A-6FBAF5FB4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2506" y="4599443"/>
              <a:ext cx="298094" cy="29809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40D202-08F9-2879-DC8E-8239037D308F}"/>
              </a:ext>
            </a:extLst>
          </p:cNvPr>
          <p:cNvGrpSpPr/>
          <p:nvPr/>
        </p:nvGrpSpPr>
        <p:grpSpPr>
          <a:xfrm>
            <a:off x="752506" y="5510112"/>
            <a:ext cx="4897077" cy="890774"/>
            <a:chOff x="752506" y="5510112"/>
            <a:chExt cx="4897077" cy="890774"/>
          </a:xfrm>
        </p:grpSpPr>
        <p:sp>
          <p:nvSpPr>
            <p:cNvPr id="52" name="Text Placeholder 2">
              <a:extLst>
                <a:ext uri="{FF2B5EF4-FFF2-40B4-BE49-F238E27FC236}">
                  <a16:creationId xmlns:a16="http://schemas.microsoft.com/office/drawing/2014/main" id="{D594113F-0208-DAAF-DC22-5D642B684414}"/>
                </a:ext>
              </a:extLst>
            </p:cNvPr>
            <p:cNvSpPr txBox="1">
              <a:spLocks/>
            </p:cNvSpPr>
            <p:nvPr/>
          </p:nvSpPr>
          <p:spPr>
            <a:xfrm>
              <a:off x="1137978" y="5510112"/>
              <a:ext cx="4511605" cy="890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Assume one size fits all.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9F48D25-A9A5-7A19-1C4D-52078FDD5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2506" y="5603295"/>
              <a:ext cx="298094" cy="298094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544F5E-64B0-C23D-E042-CA9F1BF4FA13}"/>
              </a:ext>
            </a:extLst>
          </p:cNvPr>
          <p:cNvGrpSpPr/>
          <p:nvPr/>
        </p:nvGrpSpPr>
        <p:grpSpPr>
          <a:xfrm>
            <a:off x="6437561" y="2555895"/>
            <a:ext cx="5149382" cy="890774"/>
            <a:chOff x="6437561" y="2555895"/>
            <a:chExt cx="5149382" cy="890774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A6FB9F3B-937E-6865-AF34-0FAC21EDD696}"/>
                </a:ext>
              </a:extLst>
            </p:cNvPr>
            <p:cNvSpPr txBox="1">
              <a:spLocks/>
            </p:cNvSpPr>
            <p:nvPr/>
          </p:nvSpPr>
          <p:spPr>
            <a:xfrm>
              <a:off x="6825031" y="2555895"/>
              <a:ext cx="4761912" cy="8907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Break information into </a:t>
              </a:r>
              <a:br>
                <a:rPr lang="en-US" sz="2400" dirty="0"/>
              </a:br>
              <a:r>
                <a:rPr lang="en-US" sz="2400" dirty="0"/>
                <a:t>digestible chunks.</a:t>
              </a:r>
            </a:p>
          </p:txBody>
        </p: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F03A4C20-9F13-B536-AC83-898B70F1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437561" y="2656146"/>
              <a:ext cx="351693" cy="32004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94EA0D-BD56-98B4-E1E4-966FEF829CDC}"/>
              </a:ext>
            </a:extLst>
          </p:cNvPr>
          <p:cNvGrpSpPr/>
          <p:nvPr/>
        </p:nvGrpSpPr>
        <p:grpSpPr>
          <a:xfrm>
            <a:off x="6437561" y="3512497"/>
            <a:ext cx="5223572" cy="984741"/>
            <a:chOff x="6437561" y="3512497"/>
            <a:chExt cx="5223572" cy="984741"/>
          </a:xfrm>
        </p:grpSpPr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E5F5CEF8-5D7C-8592-7E9D-E3AF6D7023E1}"/>
                </a:ext>
              </a:extLst>
            </p:cNvPr>
            <p:cNvSpPr txBox="1">
              <a:spLocks/>
            </p:cNvSpPr>
            <p:nvPr/>
          </p:nvSpPr>
          <p:spPr>
            <a:xfrm>
              <a:off x="6825031" y="3512497"/>
              <a:ext cx="4836102" cy="984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Introduce concepts over time &amp; when users need the skill.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A3A00864-96F0-003F-C043-54443EBD6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437561" y="3631506"/>
              <a:ext cx="351693" cy="32004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E026AA-4D70-4374-D4D9-CD3EE37A8FC1}"/>
              </a:ext>
            </a:extLst>
          </p:cNvPr>
          <p:cNvGrpSpPr/>
          <p:nvPr/>
        </p:nvGrpSpPr>
        <p:grpSpPr>
          <a:xfrm>
            <a:off x="6437561" y="4440965"/>
            <a:ext cx="5223572" cy="984741"/>
            <a:chOff x="6437561" y="4440965"/>
            <a:chExt cx="5223572" cy="984741"/>
          </a:xfrm>
        </p:grpSpPr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23A4CF22-2312-A921-B670-B930D4CA798C}"/>
                </a:ext>
              </a:extLst>
            </p:cNvPr>
            <p:cNvSpPr txBox="1">
              <a:spLocks/>
            </p:cNvSpPr>
            <p:nvPr/>
          </p:nvSpPr>
          <p:spPr>
            <a:xfrm>
              <a:off x="6825031" y="4440965"/>
              <a:ext cx="4836102" cy="984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Reinforce with follow-ups, job aids, refreshers, and real-world practice.</a:t>
              </a: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58E44DF6-6FF4-3498-90C2-7AC32CB5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437561" y="4605541"/>
              <a:ext cx="351693" cy="32004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BCFE02A-2586-4CDF-9AEB-217B46BE170E}"/>
              </a:ext>
            </a:extLst>
          </p:cNvPr>
          <p:cNvGrpSpPr/>
          <p:nvPr/>
        </p:nvGrpSpPr>
        <p:grpSpPr>
          <a:xfrm>
            <a:off x="6437561" y="5510110"/>
            <a:ext cx="5223572" cy="984741"/>
            <a:chOff x="6437561" y="5510110"/>
            <a:chExt cx="5223572" cy="984741"/>
          </a:xfrm>
        </p:grpSpPr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E9342689-5C9A-5B2C-73D1-6137B52F8067}"/>
                </a:ext>
              </a:extLst>
            </p:cNvPr>
            <p:cNvSpPr txBox="1">
              <a:spLocks/>
            </p:cNvSpPr>
            <p:nvPr/>
          </p:nvSpPr>
          <p:spPr>
            <a:xfrm>
              <a:off x="6825031" y="5510110"/>
              <a:ext cx="4836102" cy="984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dirty="0"/>
                <a:t>Tailor training to different roles, skill levels, and use cases.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D3A93652-BB75-54A9-1131-EAEEFFFD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437561" y="5609393"/>
              <a:ext cx="351693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9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8F29D-DD83-EA62-56AE-1E56D417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975BF9F7-A41D-EA45-BA9D-628BAD16DF21}"/>
              </a:ext>
            </a:extLst>
          </p:cNvPr>
          <p:cNvSpPr txBox="1">
            <a:spLocks/>
          </p:cNvSpPr>
          <p:nvPr/>
        </p:nvSpPr>
        <p:spPr>
          <a:xfrm>
            <a:off x="750627" y="461849"/>
            <a:ext cx="10689158" cy="890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KEY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2E6F1-6B82-92C9-703D-DFF2372CAB54}"/>
              </a:ext>
            </a:extLst>
          </p:cNvPr>
          <p:cNvGrpSpPr/>
          <p:nvPr/>
        </p:nvGrpSpPr>
        <p:grpSpPr>
          <a:xfrm>
            <a:off x="1003857" y="1512690"/>
            <a:ext cx="9440306" cy="1087463"/>
            <a:chOff x="1003856" y="2719448"/>
            <a:chExt cx="6560725" cy="122314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1E5D868-1D94-A96A-7260-3EF9523B7721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D42B1BEC-410D-8B6E-6B60-0892B0878821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1. TIMING IS CRITICAL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9C6B95-A5FD-235B-06D3-CC75F3645476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C06BB5A5-20DA-DD2B-208C-2545FD85ADFB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Deliver training when users need it, not weeks before or after.</a:t>
              </a:r>
              <a:endParaRPr lang="en-US" sz="2400" spc="-8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33F454-E2F0-CFD4-AE61-DFDC9898BD54}"/>
              </a:ext>
            </a:extLst>
          </p:cNvPr>
          <p:cNvGrpSpPr/>
          <p:nvPr/>
        </p:nvGrpSpPr>
        <p:grpSpPr>
          <a:xfrm>
            <a:off x="1003857" y="2695183"/>
            <a:ext cx="9440306" cy="1087463"/>
            <a:chOff x="1003856" y="2719448"/>
            <a:chExt cx="6560725" cy="122314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6D46007-211B-7008-99FB-93958B1BB816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24DAEF38-E65C-749A-3C97-A28066DE2AFE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149915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2. KEEP IT SIMPLE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02EBB1-8455-809A-CAD0-49810908ABE6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1E79C251-40D8-00D6-E545-7312674D941A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335094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Focus on what users must know to succeed—nothing more.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D864B2-238E-16BD-5700-13408ACC9AA7}"/>
              </a:ext>
            </a:extLst>
          </p:cNvPr>
          <p:cNvGrpSpPr/>
          <p:nvPr/>
        </p:nvGrpSpPr>
        <p:grpSpPr>
          <a:xfrm>
            <a:off x="1003857" y="3888235"/>
            <a:ext cx="9440306" cy="1087463"/>
            <a:chOff x="1003856" y="2719448"/>
            <a:chExt cx="6560725" cy="122314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3FD4FAF-620C-BAB9-53E3-71D2E8AFB43C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CEC93DAB-2135-CA3C-D4CB-13EE8EF66F4B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057982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3. STAY PRESENT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058E7C-4216-E733-FAA1-97F058E1E88F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462AFEF7-1E1C-E710-2DAF-A7F498EF4439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Adoption requires ongoing support beyond the initial training.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8A5E11-E492-99F2-DDEF-B471DC8A26A7}"/>
              </a:ext>
            </a:extLst>
          </p:cNvPr>
          <p:cNvGrpSpPr/>
          <p:nvPr/>
        </p:nvGrpSpPr>
        <p:grpSpPr>
          <a:xfrm>
            <a:off x="1003857" y="5068273"/>
            <a:ext cx="9440306" cy="1087463"/>
            <a:chOff x="1003856" y="2719448"/>
            <a:chExt cx="6560725" cy="122314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E7B2D17-D77B-4D09-3AA7-332F5C286B0A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37A4809-A438-2061-5DB2-6DE958A57D2D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057982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4. OFFER OPTIONS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393668-D4E7-8A1D-15CC-DB8250E23AD0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719BFC20-BF4A-40D7-5CF7-6480EC7B862B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Different users need different paths to learn effectively.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4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0DE3E-ADF2-CB1C-F1A7-09CB08FD6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74A7FB38-924A-156F-44E1-C2FDD8D76AE4}"/>
              </a:ext>
            </a:extLst>
          </p:cNvPr>
          <p:cNvSpPr txBox="1">
            <a:spLocks/>
          </p:cNvSpPr>
          <p:nvPr/>
        </p:nvSpPr>
        <p:spPr>
          <a:xfrm>
            <a:off x="750627" y="461849"/>
            <a:ext cx="10689158" cy="890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QUESTIONS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8E0503-D844-4B6C-6760-DD878436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274" y="1525761"/>
            <a:ext cx="3981452" cy="41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A64C-47AA-4CD0-F5C3-017DA2DE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0802DF9-DF90-79EC-3D5F-D03C8014481F}"/>
              </a:ext>
            </a:extLst>
          </p:cNvPr>
          <p:cNvSpPr txBox="1">
            <a:spLocks/>
          </p:cNvSpPr>
          <p:nvPr/>
        </p:nvSpPr>
        <p:spPr>
          <a:xfrm>
            <a:off x="751421" y="2983613"/>
            <a:ext cx="10689158" cy="890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4800" spc="-80" dirty="0">
                <a:solidFill>
                  <a:schemeClr val="bg2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7524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5281E0-3722-1FB1-07CE-99BA81A43FF9}"/>
              </a:ext>
            </a:extLst>
          </p:cNvPr>
          <p:cNvSpPr txBox="1">
            <a:spLocks/>
          </p:cNvSpPr>
          <p:nvPr/>
        </p:nvSpPr>
        <p:spPr>
          <a:xfrm>
            <a:off x="772978" y="292880"/>
            <a:ext cx="10273593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OBJECTIVE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1B36478-880F-DF8A-E61D-A90F533EE321}"/>
              </a:ext>
            </a:extLst>
          </p:cNvPr>
          <p:cNvSpPr txBox="1">
            <a:spLocks/>
          </p:cNvSpPr>
          <p:nvPr/>
        </p:nvSpPr>
        <p:spPr>
          <a:xfrm>
            <a:off x="1349829" y="2100943"/>
            <a:ext cx="9490754" cy="2656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000" dirty="0"/>
              <a:t>Participants will understand the framework for driving new technology adoption and reducing support burden.</a:t>
            </a:r>
          </a:p>
        </p:txBody>
      </p:sp>
    </p:spTree>
    <p:extLst>
      <p:ext uri="{BB962C8B-B14F-4D97-AF65-F5344CB8AC3E}">
        <p14:creationId xmlns:p14="http://schemas.microsoft.com/office/powerpoint/2010/main" val="40790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E2CC-9CA6-702A-12C5-0F8BCC7A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6E58C3-12BC-D38D-74D8-DED26C749624}"/>
              </a:ext>
            </a:extLst>
          </p:cNvPr>
          <p:cNvSpPr txBox="1">
            <a:spLocks/>
          </p:cNvSpPr>
          <p:nvPr/>
        </p:nvSpPr>
        <p:spPr>
          <a:xfrm>
            <a:off x="1003856" y="1553467"/>
            <a:ext cx="10182700" cy="1633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100" dirty="0"/>
              <a:t>Rolling out new technology is the easy part...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dirty="0"/>
              <a:t>Getting the buy-in of the team can be more of a challenge.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05FBB-BF3A-7B1D-8C25-F9FCFC917F17}"/>
              </a:ext>
            </a:extLst>
          </p:cNvPr>
          <p:cNvGrpSpPr/>
          <p:nvPr/>
        </p:nvGrpSpPr>
        <p:grpSpPr>
          <a:xfrm>
            <a:off x="1111726" y="3029389"/>
            <a:ext cx="9966960" cy="893871"/>
            <a:chOff x="1111726" y="3029389"/>
            <a:chExt cx="9966960" cy="893871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F8051832-E501-4C6B-35CC-3740FBF83855}"/>
                </a:ext>
              </a:extLst>
            </p:cNvPr>
            <p:cNvSpPr txBox="1">
              <a:spLocks/>
            </p:cNvSpPr>
            <p:nvPr/>
          </p:nvSpPr>
          <p:spPr>
            <a:xfrm>
              <a:off x="3303619" y="3338914"/>
              <a:ext cx="5425550" cy="5843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0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rgbClr val="F6F8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pPr algn="ctr"/>
              <a:r>
                <a:rPr lang="en-US" sz="2800" spc="-80" dirty="0">
                  <a:solidFill>
                    <a:schemeClr val="accent2"/>
                  </a:solidFill>
                </a:rPr>
                <a:t>The Cost of Poor Implementation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FB1D363-BE6E-759B-2B77-5AF983F95610}"/>
                </a:ext>
              </a:extLst>
            </p:cNvPr>
            <p:cNvCxnSpPr>
              <a:cxnSpLocks/>
            </p:cNvCxnSpPr>
            <p:nvPr/>
          </p:nvCxnSpPr>
          <p:spPr>
            <a:xfrm>
              <a:off x="1111726" y="3029389"/>
              <a:ext cx="996696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CABB56-40AC-BCDF-E128-413974A3FC80}"/>
              </a:ext>
            </a:extLst>
          </p:cNvPr>
          <p:cNvGrpSpPr/>
          <p:nvPr/>
        </p:nvGrpSpPr>
        <p:grpSpPr>
          <a:xfrm>
            <a:off x="895045" y="4384331"/>
            <a:ext cx="2078082" cy="1639442"/>
            <a:chOff x="895045" y="4384331"/>
            <a:chExt cx="2078082" cy="163944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61DF90F-4923-EA56-96AE-0669BB787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90660" y="4384331"/>
              <a:ext cx="1086852" cy="10868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8200C9-363D-4184-BEDE-15D6FA261C78}"/>
                </a:ext>
              </a:extLst>
            </p:cNvPr>
            <p:cNvSpPr txBox="1"/>
            <p:nvPr/>
          </p:nvSpPr>
          <p:spPr>
            <a:xfrm>
              <a:off x="895045" y="5377442"/>
              <a:ext cx="20780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Increased Support Tickets &amp; IT Burden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F9DFFE-150A-E609-A7E6-2EE363ADC5D5}"/>
              </a:ext>
            </a:extLst>
          </p:cNvPr>
          <p:cNvGrpSpPr/>
          <p:nvPr/>
        </p:nvGrpSpPr>
        <p:grpSpPr>
          <a:xfrm>
            <a:off x="2978396" y="4300659"/>
            <a:ext cx="2075688" cy="1723114"/>
            <a:chOff x="2978396" y="4300659"/>
            <a:chExt cx="2075688" cy="1723114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EC8DB97-2C62-F634-C061-BBFE8EE3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b="35225"/>
            <a:stretch>
              <a:fillRect/>
            </a:stretch>
          </p:blipFill>
          <p:spPr>
            <a:xfrm>
              <a:off x="3303619" y="4300659"/>
              <a:ext cx="1436070" cy="9931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3DAEA0-F5AF-0CD9-040D-C38BEC95C9A2}"/>
                </a:ext>
              </a:extLst>
            </p:cNvPr>
            <p:cNvSpPr txBox="1"/>
            <p:nvPr/>
          </p:nvSpPr>
          <p:spPr>
            <a:xfrm>
              <a:off x="2978396" y="5377442"/>
              <a:ext cx="20756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User </a:t>
              </a:r>
              <a:b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Frustration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BA1795-2552-1123-7B1B-8F6570DC79DE}"/>
              </a:ext>
            </a:extLst>
          </p:cNvPr>
          <p:cNvGrpSpPr/>
          <p:nvPr/>
        </p:nvGrpSpPr>
        <p:grpSpPr>
          <a:xfrm>
            <a:off x="5059353" y="4385948"/>
            <a:ext cx="2075688" cy="1637825"/>
            <a:chOff x="5059353" y="4385948"/>
            <a:chExt cx="2075688" cy="16378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1167A6-182D-D833-58E4-4DC8D7EBD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600268" y="4385948"/>
              <a:ext cx="989876" cy="98987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E28F68-F12C-3B98-2D41-C5CE606F978B}"/>
                </a:ext>
              </a:extLst>
            </p:cNvPr>
            <p:cNvSpPr txBox="1"/>
            <p:nvPr/>
          </p:nvSpPr>
          <p:spPr>
            <a:xfrm>
              <a:off x="5059353" y="5377442"/>
              <a:ext cx="20756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Low </a:t>
              </a:r>
              <a:b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Adoption Rates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919D36-D821-7CE9-BAD8-CD38E4F1B36B}"/>
              </a:ext>
            </a:extLst>
          </p:cNvPr>
          <p:cNvGrpSpPr/>
          <p:nvPr/>
        </p:nvGrpSpPr>
        <p:grpSpPr>
          <a:xfrm>
            <a:off x="7140310" y="4384331"/>
            <a:ext cx="2075688" cy="1639442"/>
            <a:chOff x="7140310" y="4384331"/>
            <a:chExt cx="2075688" cy="163944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34BE37E-8FA7-63CD-6EAF-8B657BCC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38040" y="4384331"/>
              <a:ext cx="1683681" cy="87551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DAA703-BF45-B76A-7E68-2F999E73CEAE}"/>
                </a:ext>
              </a:extLst>
            </p:cNvPr>
            <p:cNvSpPr txBox="1"/>
            <p:nvPr/>
          </p:nvSpPr>
          <p:spPr>
            <a:xfrm>
              <a:off x="7140310" y="5377442"/>
              <a:ext cx="20756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Shadow IT </a:t>
              </a:r>
              <a:b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&amp; Workarounds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68A88D-C73B-F84E-6C2A-DACE3C961D58}"/>
              </a:ext>
            </a:extLst>
          </p:cNvPr>
          <p:cNvGrpSpPr/>
          <p:nvPr/>
        </p:nvGrpSpPr>
        <p:grpSpPr>
          <a:xfrm>
            <a:off x="9221268" y="4431832"/>
            <a:ext cx="2075688" cy="1591941"/>
            <a:chOff x="9221268" y="4431832"/>
            <a:chExt cx="2075688" cy="1591941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FDEFBB7-0967-03A2-5E8F-3AFB5E7CC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57826" y="4431832"/>
              <a:ext cx="1202572" cy="8257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98C165-2F47-814B-93E1-80B8289E440F}"/>
                </a:ext>
              </a:extLst>
            </p:cNvPr>
            <p:cNvSpPr txBox="1"/>
            <p:nvPr/>
          </p:nvSpPr>
          <p:spPr>
            <a:xfrm>
              <a:off x="9221268" y="5377442"/>
              <a:ext cx="20756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Wasted </a:t>
              </a:r>
              <a:b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pc="-8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Licensing Costs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A7D036F2-79A7-56B0-7C27-FE20A940F538}"/>
              </a:ext>
            </a:extLst>
          </p:cNvPr>
          <p:cNvSpPr txBox="1">
            <a:spLocks/>
          </p:cNvSpPr>
          <p:nvPr/>
        </p:nvSpPr>
        <p:spPr>
          <a:xfrm>
            <a:off x="750627" y="287932"/>
            <a:ext cx="10689158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22749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A56B-65EA-4291-8542-FB7EB8BD2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D84C856-763A-B72F-F913-194F5920CA42}"/>
              </a:ext>
            </a:extLst>
          </p:cNvPr>
          <p:cNvSpPr txBox="1">
            <a:spLocks/>
          </p:cNvSpPr>
          <p:nvPr/>
        </p:nvSpPr>
        <p:spPr>
          <a:xfrm>
            <a:off x="750627" y="287932"/>
            <a:ext cx="10689158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FRAMEWORK FOR SUCCESS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E03F10-5C2A-347E-67A4-D7B7950A00F7}"/>
              </a:ext>
            </a:extLst>
          </p:cNvPr>
          <p:cNvGrpSpPr/>
          <p:nvPr/>
        </p:nvGrpSpPr>
        <p:grpSpPr>
          <a:xfrm>
            <a:off x="484602" y="1709827"/>
            <a:ext cx="2670967" cy="4376836"/>
            <a:chOff x="498766" y="1709827"/>
            <a:chExt cx="2670967" cy="437683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A13059-B4A3-B26E-EC14-3E499212F6BA}"/>
                </a:ext>
              </a:extLst>
            </p:cNvPr>
            <p:cNvSpPr/>
            <p:nvPr/>
          </p:nvSpPr>
          <p:spPr>
            <a:xfrm>
              <a:off x="498766" y="1971863"/>
              <a:ext cx="2670967" cy="4114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7A1682-9E8A-7241-D87F-5C776BB30260}"/>
                </a:ext>
              </a:extLst>
            </p:cNvPr>
            <p:cNvSpPr txBox="1"/>
            <p:nvPr/>
          </p:nvSpPr>
          <p:spPr>
            <a:xfrm>
              <a:off x="607930" y="2790671"/>
              <a:ext cx="2452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COMMUNICATE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EF56CE-7DA2-B027-A4C0-E610002CA195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3268155"/>
              <a:ext cx="209660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72826-587F-7FEA-EB89-C6406AFE3ECF}"/>
                </a:ext>
              </a:extLst>
            </p:cNvPr>
            <p:cNvSpPr txBox="1"/>
            <p:nvPr/>
          </p:nvSpPr>
          <p:spPr>
            <a:xfrm>
              <a:off x="745655" y="3364603"/>
              <a:ext cx="2177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Set expectations before the change happens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925363-F7D3-CB73-8BE3-02102A972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23810" y="4476713"/>
              <a:ext cx="1420878" cy="1416141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8AFF2CB-2D94-78FA-0F54-923BAEC473C4}"/>
                </a:ext>
              </a:extLst>
            </p:cNvPr>
            <p:cNvSpPr/>
            <p:nvPr/>
          </p:nvSpPr>
          <p:spPr>
            <a:xfrm>
              <a:off x="1406628" y="1709827"/>
              <a:ext cx="855242" cy="85524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D990AE-C9BE-9174-BA1F-A7E164932954}"/>
              </a:ext>
            </a:extLst>
          </p:cNvPr>
          <p:cNvGrpSpPr/>
          <p:nvPr/>
        </p:nvGrpSpPr>
        <p:grpSpPr>
          <a:xfrm>
            <a:off x="3335212" y="1709827"/>
            <a:ext cx="2670967" cy="4376836"/>
            <a:chOff x="3323853" y="1709827"/>
            <a:chExt cx="2670967" cy="437683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604D93E-A406-8EBB-16A2-C9715A561AA8}"/>
                </a:ext>
              </a:extLst>
            </p:cNvPr>
            <p:cNvSpPr/>
            <p:nvPr/>
          </p:nvSpPr>
          <p:spPr>
            <a:xfrm>
              <a:off x="3323853" y="1971863"/>
              <a:ext cx="2670967" cy="4114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C69CF6-8B7E-5564-7378-D7A0D066961D}"/>
                </a:ext>
              </a:extLst>
            </p:cNvPr>
            <p:cNvSpPr txBox="1"/>
            <p:nvPr/>
          </p:nvSpPr>
          <p:spPr>
            <a:xfrm>
              <a:off x="3570742" y="2790671"/>
              <a:ext cx="2177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241345-3028-B902-BF4D-C77F86564607}"/>
                </a:ext>
              </a:extLst>
            </p:cNvPr>
            <p:cNvCxnSpPr>
              <a:cxnSpLocks/>
            </p:cNvCxnSpPr>
            <p:nvPr/>
          </p:nvCxnSpPr>
          <p:spPr>
            <a:xfrm>
              <a:off x="3611034" y="3268155"/>
              <a:ext cx="209660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2249C2-4D3E-28BC-69BD-57BCA179CDC8}"/>
                </a:ext>
              </a:extLst>
            </p:cNvPr>
            <p:cNvSpPr txBox="1"/>
            <p:nvPr/>
          </p:nvSpPr>
          <p:spPr>
            <a:xfrm>
              <a:off x="3570742" y="3364603"/>
              <a:ext cx="2177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Provide training at the right time and depth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13F0EB4E-2658-678A-8001-97E7C8BB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27528" y="4486028"/>
              <a:ext cx="1263617" cy="1406827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E15386C-322A-366C-FD20-904A267591A2}"/>
                </a:ext>
              </a:extLst>
            </p:cNvPr>
            <p:cNvSpPr/>
            <p:nvPr/>
          </p:nvSpPr>
          <p:spPr>
            <a:xfrm>
              <a:off x="4231715" y="1709827"/>
              <a:ext cx="855242" cy="85524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C7ACBCA-B43C-D20A-D856-F03C332A230F}"/>
              </a:ext>
            </a:extLst>
          </p:cNvPr>
          <p:cNvGrpSpPr/>
          <p:nvPr/>
        </p:nvGrpSpPr>
        <p:grpSpPr>
          <a:xfrm>
            <a:off x="6185822" y="1709827"/>
            <a:ext cx="2670967" cy="4376836"/>
            <a:chOff x="6162588" y="1709827"/>
            <a:chExt cx="2670967" cy="437683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AA179FB-943E-AE56-0739-84CBE8337367}"/>
                </a:ext>
              </a:extLst>
            </p:cNvPr>
            <p:cNvSpPr/>
            <p:nvPr/>
          </p:nvSpPr>
          <p:spPr>
            <a:xfrm>
              <a:off x="6162588" y="1971863"/>
              <a:ext cx="2670967" cy="4114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7AFDAE-5523-F33A-B856-2CAC76F7F266}"/>
                </a:ext>
              </a:extLst>
            </p:cNvPr>
            <p:cNvSpPr txBox="1"/>
            <p:nvPr/>
          </p:nvSpPr>
          <p:spPr>
            <a:xfrm>
              <a:off x="6409477" y="2790671"/>
              <a:ext cx="2177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SUPPORT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6E7510-3C46-ED4F-AC60-4D6CD7449F0C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69" y="3268155"/>
              <a:ext cx="209660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302F80-418C-6112-9654-546EC7ACE958}"/>
                </a:ext>
              </a:extLst>
            </p:cNvPr>
            <p:cNvSpPr txBox="1"/>
            <p:nvPr/>
          </p:nvSpPr>
          <p:spPr>
            <a:xfrm>
              <a:off x="6409477" y="3364603"/>
              <a:ext cx="2177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 there </a:t>
              </a:r>
              <a:b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when </a:t>
              </a:r>
              <a:b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questions arise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38FFB8F6-72F2-E1A5-EC76-E27C9E5F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632917" y="4400178"/>
              <a:ext cx="1730307" cy="1390014"/>
            </a:xfrm>
            <a:prstGeom prst="rect">
              <a:avLst/>
            </a:prstGeom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7105A98-C764-5BDF-FA52-A11CBF7CC6BD}"/>
                </a:ext>
              </a:extLst>
            </p:cNvPr>
            <p:cNvSpPr/>
            <p:nvPr/>
          </p:nvSpPr>
          <p:spPr>
            <a:xfrm>
              <a:off x="7070450" y="1709827"/>
              <a:ext cx="855242" cy="85524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BA2E1D-93BA-DEED-EA90-D106BD1929E2}"/>
              </a:ext>
            </a:extLst>
          </p:cNvPr>
          <p:cNvGrpSpPr/>
          <p:nvPr/>
        </p:nvGrpSpPr>
        <p:grpSpPr>
          <a:xfrm>
            <a:off x="9036432" y="1709827"/>
            <a:ext cx="2670967" cy="4376836"/>
            <a:chOff x="9014971" y="1709827"/>
            <a:chExt cx="2670967" cy="4376836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23635BA-9BE3-3BF1-D150-A2F5BAE21F0E}"/>
                </a:ext>
              </a:extLst>
            </p:cNvPr>
            <p:cNvSpPr/>
            <p:nvPr/>
          </p:nvSpPr>
          <p:spPr>
            <a:xfrm>
              <a:off x="9014971" y="1971863"/>
              <a:ext cx="2670967" cy="4114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971E4E-910E-9771-FECF-AF77F312C007}"/>
                </a:ext>
              </a:extLst>
            </p:cNvPr>
            <p:cNvSpPr txBox="1"/>
            <p:nvPr/>
          </p:nvSpPr>
          <p:spPr>
            <a:xfrm>
              <a:off x="9261860" y="2790671"/>
              <a:ext cx="2177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REINFORCE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21BE53-D903-0A64-0D1C-6F98D60C2B67}"/>
                </a:ext>
              </a:extLst>
            </p:cNvPr>
            <p:cNvCxnSpPr>
              <a:cxnSpLocks/>
            </p:cNvCxnSpPr>
            <p:nvPr/>
          </p:nvCxnSpPr>
          <p:spPr>
            <a:xfrm>
              <a:off x="9302152" y="3268155"/>
              <a:ext cx="2096605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C93A0D-C235-CDA1-B6AC-EBEB5CB9E5FD}"/>
                </a:ext>
              </a:extLst>
            </p:cNvPr>
            <p:cNvSpPr txBox="1"/>
            <p:nvPr/>
          </p:nvSpPr>
          <p:spPr>
            <a:xfrm>
              <a:off x="9261860" y="3364603"/>
              <a:ext cx="2177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Sustain </a:t>
              </a:r>
              <a:b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adoption </a:t>
              </a:r>
              <a:b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time</a:t>
              </a: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1E4AA6BD-1DE6-ABC3-8556-3EDB67A93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9760832" y="4566814"/>
              <a:ext cx="1179244" cy="1182798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00F371E-D635-745A-F319-B2F663BD838D}"/>
                </a:ext>
              </a:extLst>
            </p:cNvPr>
            <p:cNvSpPr/>
            <p:nvPr/>
          </p:nvSpPr>
          <p:spPr>
            <a:xfrm>
              <a:off x="9922833" y="1709827"/>
              <a:ext cx="855242" cy="85524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Segoe UI Semibold" panose="020B0502040204020203" pitchFamily="34" charset="0"/>
                  <a:cs typeface="Segoe UI Semibold" panose="020B050204020402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E2CC-9CA6-702A-12C5-0F8BCC7A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6E58C3-12BC-D38D-74D8-DED26C749624}"/>
              </a:ext>
            </a:extLst>
          </p:cNvPr>
          <p:cNvSpPr txBox="1">
            <a:spLocks/>
          </p:cNvSpPr>
          <p:nvPr/>
        </p:nvSpPr>
        <p:spPr>
          <a:xfrm>
            <a:off x="1003856" y="1553467"/>
            <a:ext cx="10182700" cy="7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100" dirty="0"/>
              <a:t>Set expectations before the change takes place.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B1D363-BE6E-759B-2B77-5AF983F95610}"/>
              </a:ext>
            </a:extLst>
          </p:cNvPr>
          <p:cNvCxnSpPr>
            <a:cxnSpLocks/>
          </p:cNvCxnSpPr>
          <p:nvPr/>
        </p:nvCxnSpPr>
        <p:spPr>
          <a:xfrm>
            <a:off x="1111726" y="2262531"/>
            <a:ext cx="9966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A7D036F2-79A7-56B0-7C27-FE20A940F538}"/>
              </a:ext>
            </a:extLst>
          </p:cNvPr>
          <p:cNvSpPr txBox="1">
            <a:spLocks/>
          </p:cNvSpPr>
          <p:nvPr/>
        </p:nvSpPr>
        <p:spPr>
          <a:xfrm>
            <a:off x="1850039" y="287932"/>
            <a:ext cx="8030923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COMMUNICATE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73CF10-C2B9-57B1-6753-BD0D906E4BAF}"/>
              </a:ext>
            </a:extLst>
          </p:cNvPr>
          <p:cNvSpPr/>
          <p:nvPr/>
        </p:nvSpPr>
        <p:spPr>
          <a:xfrm>
            <a:off x="1093496" y="591311"/>
            <a:ext cx="584348" cy="584348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  <a:effectLst>
            <a:outerShdw blurRad="25400" sx="107000" sy="107000" algn="ctr" rotWithShape="0">
              <a:schemeClr val="bg2">
                <a:alpha val="6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AADB01-7820-3AD6-2FFF-9BE9E775F819}"/>
              </a:ext>
            </a:extLst>
          </p:cNvPr>
          <p:cNvGrpSpPr/>
          <p:nvPr/>
        </p:nvGrpSpPr>
        <p:grpSpPr>
          <a:xfrm>
            <a:off x="1003857" y="2576946"/>
            <a:ext cx="6214838" cy="1158663"/>
            <a:chOff x="1003856" y="2719448"/>
            <a:chExt cx="6560725" cy="12231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3542461-110A-29AD-67DC-3178C518130C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787976F8-9ABB-6414-8365-E0193BCCAF3A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ANNOUNCE EARLY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FD4E41-209C-1980-81BC-2FEAE4A8BCC6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B2962F6-B785-8043-AC1C-BBEEB2AAF45D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Give people time to mentally prepare. Surprises breed resistance.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34B4C8-EEC7-2609-EA09-04341127DA21}"/>
              </a:ext>
            </a:extLst>
          </p:cNvPr>
          <p:cNvGrpSpPr/>
          <p:nvPr/>
        </p:nvGrpSpPr>
        <p:grpSpPr>
          <a:xfrm>
            <a:off x="1003857" y="3836861"/>
            <a:ext cx="6214838" cy="1158663"/>
            <a:chOff x="1003856" y="2719448"/>
            <a:chExt cx="6560725" cy="12231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0DF0975-8D0F-66BB-E908-0F54C77ABE89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53EEC90C-78C2-A4A4-DE99-6A01155875A0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EXPLAIN THE “WHY”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0B856B-106E-7962-9517-A28B9517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FDF6EA73-AFD6-E146-2DE7-0CFB3214E290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Connect the change to business goals or user benefits. 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7A843E-EF28-25C9-C161-24501A9F6923}"/>
              </a:ext>
            </a:extLst>
          </p:cNvPr>
          <p:cNvGrpSpPr/>
          <p:nvPr/>
        </p:nvGrpSpPr>
        <p:grpSpPr>
          <a:xfrm>
            <a:off x="1003857" y="5108027"/>
            <a:ext cx="6214838" cy="1158663"/>
            <a:chOff x="1003856" y="2719448"/>
            <a:chExt cx="6560725" cy="122314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E205BC6-C752-F54D-98BD-4B748A2DC205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14141724-5DDA-8DB9-26D6-82C764E8CCE6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SET A CLEAR TIMELINE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A3715E-2886-1D3D-DA1B-97F378319E4F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CCD3D14C-39AF-B114-8156-174407670D1E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When is it happening? What do users need to do, and by when?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2B505C-941A-7FD9-5E5D-E8C25266FF1B}"/>
              </a:ext>
            </a:extLst>
          </p:cNvPr>
          <p:cNvGrpSpPr/>
          <p:nvPr/>
        </p:nvGrpSpPr>
        <p:grpSpPr>
          <a:xfrm>
            <a:off x="7813963" y="2784763"/>
            <a:ext cx="3633850" cy="3575540"/>
            <a:chOff x="7813963" y="2784763"/>
            <a:chExt cx="3633850" cy="357554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62F34C7-3C37-2C80-2713-13B76F4A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122285" y="2784763"/>
              <a:ext cx="1010705" cy="1383474"/>
            </a:xfrm>
            <a:prstGeom prst="rect">
              <a:avLst/>
            </a:prstGeom>
          </p:spPr>
        </p:pic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FBC38E32-9143-E914-0259-0CCC9C2003E3}"/>
                </a:ext>
              </a:extLst>
            </p:cNvPr>
            <p:cNvSpPr txBox="1">
              <a:spLocks/>
            </p:cNvSpPr>
            <p:nvPr/>
          </p:nvSpPr>
          <p:spPr>
            <a:xfrm>
              <a:off x="7813963" y="4357144"/>
              <a:ext cx="3633850" cy="20031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600" dirty="0">
                  <a:solidFill>
                    <a:schemeClr val="accent2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Multiple touches across multiple channels. One email isn't enough.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6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EF26-D69C-1595-24EF-12EE9B5B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E0A1CB-D48A-5783-CA5D-DB326CF8F5D2}"/>
              </a:ext>
            </a:extLst>
          </p:cNvPr>
          <p:cNvSpPr txBox="1">
            <a:spLocks/>
          </p:cNvSpPr>
          <p:nvPr/>
        </p:nvSpPr>
        <p:spPr>
          <a:xfrm>
            <a:off x="1003856" y="1553467"/>
            <a:ext cx="10182700" cy="7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100" dirty="0"/>
              <a:t>Provide training at the right time and depth.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dirty="0"/>
          </a:p>
          <a:p>
            <a:pPr marL="0" indent="0">
              <a:lnSpc>
                <a:spcPct val="100000"/>
              </a:lnSpc>
              <a:buNone/>
            </a:pPr>
            <a:endParaRPr lang="en-US" sz="31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662A79-4CB2-04B0-C248-9FEFEA181E0A}"/>
              </a:ext>
            </a:extLst>
          </p:cNvPr>
          <p:cNvCxnSpPr>
            <a:cxnSpLocks/>
          </p:cNvCxnSpPr>
          <p:nvPr/>
        </p:nvCxnSpPr>
        <p:spPr>
          <a:xfrm>
            <a:off x="1111726" y="2262531"/>
            <a:ext cx="9966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4CDE298-E2C4-E0D0-9B5E-2CFB86D25D67}"/>
              </a:ext>
            </a:extLst>
          </p:cNvPr>
          <p:cNvSpPr txBox="1">
            <a:spLocks/>
          </p:cNvSpPr>
          <p:nvPr/>
        </p:nvSpPr>
        <p:spPr>
          <a:xfrm>
            <a:off x="1850039" y="287932"/>
            <a:ext cx="8030923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EDUCATE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1C1E82-A989-147C-6A14-1F33E8345F3F}"/>
              </a:ext>
            </a:extLst>
          </p:cNvPr>
          <p:cNvSpPr/>
          <p:nvPr/>
        </p:nvSpPr>
        <p:spPr>
          <a:xfrm>
            <a:off x="1093496" y="591311"/>
            <a:ext cx="584348" cy="584348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  <a:effectLst>
            <a:outerShdw blurRad="25400" sx="107000" sy="107000" algn="ctr" rotWithShape="0">
              <a:schemeClr val="bg2">
                <a:alpha val="6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1546BB-F9A5-DA31-4F20-C39194D17327}"/>
              </a:ext>
            </a:extLst>
          </p:cNvPr>
          <p:cNvGrpSpPr/>
          <p:nvPr/>
        </p:nvGrpSpPr>
        <p:grpSpPr>
          <a:xfrm>
            <a:off x="1003857" y="2576946"/>
            <a:ext cx="6214838" cy="1158663"/>
            <a:chOff x="1003856" y="2719448"/>
            <a:chExt cx="6560725" cy="12231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588DD72-4FBB-E810-A1C7-D52E60A4C165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2D1037A2-0FE7-67F4-043A-3C706BB39009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JUST-IN-TIME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B5C254-9A76-73AD-1F51-4EB4EE22F5D7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FEA72C84-8C62-90B7-D152-CD1FE70DC54E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Train close to go-live. Too early and they'll forget.</a:t>
              </a:r>
              <a:endParaRPr lang="en-US" sz="1800" spc="-8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73B086-F049-B871-F7B1-2C9418F31744}"/>
              </a:ext>
            </a:extLst>
          </p:cNvPr>
          <p:cNvGrpSpPr/>
          <p:nvPr/>
        </p:nvGrpSpPr>
        <p:grpSpPr>
          <a:xfrm>
            <a:off x="1003857" y="3836861"/>
            <a:ext cx="6214838" cy="1158663"/>
            <a:chOff x="1003856" y="2719448"/>
            <a:chExt cx="6560725" cy="12231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86CB46E-5E15-673A-7043-877B9CD3F669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64D9EF0F-DCF1-2048-E217-22463EAEB499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355378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FOCUS ON TASKS, NOT FEATURES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DA92AA-EA81-40A5-BA9A-D379E2F687E2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799D22A0-E54D-2347-933C-4CC3C14041D7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Teach what they need to do, not everything the tool can do.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40990D-189E-DB9A-E170-AE69DB5E57EF}"/>
              </a:ext>
            </a:extLst>
          </p:cNvPr>
          <p:cNvGrpSpPr/>
          <p:nvPr/>
        </p:nvGrpSpPr>
        <p:grpSpPr>
          <a:xfrm>
            <a:off x="1003857" y="5108027"/>
            <a:ext cx="6214838" cy="1158663"/>
            <a:chOff x="1003856" y="2719448"/>
            <a:chExt cx="6560725" cy="122314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653854A-3FE4-26E1-394F-9897BBD8A937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4C032FDA-6179-8BDE-B770-B2D0B91FBE20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KEEP IT SHORT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D0E32D-AF73-5A2B-95BB-0180F81F89AF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E2F18E78-B8D4-F42E-5424-496FDE68EEE4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Respect their time. A 5-minute video beats an hour-long webinar.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0AE411-3F61-189A-85DA-A4912C2918A6}"/>
              </a:ext>
            </a:extLst>
          </p:cNvPr>
          <p:cNvGrpSpPr/>
          <p:nvPr/>
        </p:nvGrpSpPr>
        <p:grpSpPr>
          <a:xfrm>
            <a:off x="7992094" y="2784763"/>
            <a:ext cx="3277588" cy="3575540"/>
            <a:chOff x="7992094" y="2784763"/>
            <a:chExt cx="3277588" cy="357554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87402C3-075E-6E2F-DB15-291644274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122285" y="2784763"/>
              <a:ext cx="1010705" cy="1383474"/>
            </a:xfrm>
            <a:prstGeom prst="rect">
              <a:avLst/>
            </a:prstGeom>
          </p:spPr>
        </p:pic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4F703B20-273A-2177-B172-E9B626660525}"/>
                </a:ext>
              </a:extLst>
            </p:cNvPr>
            <p:cNvSpPr txBox="1">
              <a:spLocks/>
            </p:cNvSpPr>
            <p:nvPr/>
          </p:nvSpPr>
          <p:spPr>
            <a:xfrm>
              <a:off x="7992094" y="4357144"/>
              <a:ext cx="3277588" cy="20031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600" dirty="0">
                  <a:solidFill>
                    <a:schemeClr val="accent2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Offer multiple formats. Some prefer video, others prefer reading.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8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D6C5C-4447-C4C7-D313-C261BB12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309F50-4739-6CF7-D4F6-B6544EC6447A}"/>
              </a:ext>
            </a:extLst>
          </p:cNvPr>
          <p:cNvSpPr txBox="1">
            <a:spLocks/>
          </p:cNvSpPr>
          <p:nvPr/>
        </p:nvSpPr>
        <p:spPr>
          <a:xfrm>
            <a:off x="1003856" y="1553467"/>
            <a:ext cx="10182700" cy="7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100" dirty="0"/>
              <a:t>Be there when questions arise.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dirty="0"/>
          </a:p>
          <a:p>
            <a:pPr marL="0" indent="0">
              <a:lnSpc>
                <a:spcPct val="100000"/>
              </a:lnSpc>
              <a:buNone/>
            </a:pPr>
            <a:endParaRPr lang="en-US" sz="31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DD2C98-0E1C-BF65-65ED-D14AFD864BA5}"/>
              </a:ext>
            </a:extLst>
          </p:cNvPr>
          <p:cNvCxnSpPr>
            <a:cxnSpLocks/>
          </p:cNvCxnSpPr>
          <p:nvPr/>
        </p:nvCxnSpPr>
        <p:spPr>
          <a:xfrm>
            <a:off x="1111726" y="2262531"/>
            <a:ext cx="9966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85CF9655-94A2-DB0C-459E-57C387381008}"/>
              </a:ext>
            </a:extLst>
          </p:cNvPr>
          <p:cNvSpPr txBox="1">
            <a:spLocks/>
          </p:cNvSpPr>
          <p:nvPr/>
        </p:nvSpPr>
        <p:spPr>
          <a:xfrm>
            <a:off x="1850039" y="287932"/>
            <a:ext cx="8030923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SUPPORT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0EF41D-D5AD-7528-7BB5-6BBB3ADBF8C6}"/>
              </a:ext>
            </a:extLst>
          </p:cNvPr>
          <p:cNvSpPr/>
          <p:nvPr/>
        </p:nvSpPr>
        <p:spPr>
          <a:xfrm>
            <a:off x="1093496" y="591311"/>
            <a:ext cx="584348" cy="584348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  <a:effectLst>
            <a:outerShdw blurRad="25400" sx="107000" sy="107000" algn="ctr" rotWithShape="0">
              <a:schemeClr val="bg2">
                <a:alpha val="6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7FB043-D80A-BFC9-0BEA-3142C588A717}"/>
              </a:ext>
            </a:extLst>
          </p:cNvPr>
          <p:cNvGrpSpPr/>
          <p:nvPr/>
        </p:nvGrpSpPr>
        <p:grpSpPr>
          <a:xfrm>
            <a:off x="1003857" y="2576946"/>
            <a:ext cx="6214838" cy="1158663"/>
            <a:chOff x="1003856" y="2719448"/>
            <a:chExt cx="6560725" cy="12231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2E2151F-6FEB-90AD-DA35-3A8127795EDA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AC36E729-6E20-876F-219D-5FDDA32BA65B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280663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 HELP EASY TO FIND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DF40B1-7F60-38A4-C499-33B5E934940E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8AF6E0BD-E9DF-0EAB-976B-3AE754B0F45F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Centralize resources. Don't make people hunt for answers.</a:t>
              </a: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FA75B0-90BA-CAA6-35D1-A37EC99EA1BA}"/>
              </a:ext>
            </a:extLst>
          </p:cNvPr>
          <p:cNvGrpSpPr/>
          <p:nvPr/>
        </p:nvGrpSpPr>
        <p:grpSpPr>
          <a:xfrm>
            <a:off x="1003857" y="3836861"/>
            <a:ext cx="6214838" cy="1158663"/>
            <a:chOff x="1003856" y="2719448"/>
            <a:chExt cx="6560725" cy="12231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A7EE69E-99D6-83F6-10F2-6B908FAA6CE0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4E3D4D1E-ACE8-D4AB-7BAB-8C77CEAE6094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63449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ANTICIPATE COMMON QUESTIONS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A4A109-12BD-4377-5318-1E1CA4F8B5B2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9141CD7C-2759-B9FB-3000-447E80F245FC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335094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50" spc="-8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Build FAQs proactively. Address friction before it becomes frustration.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US" sz="1800" spc="-8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01EB71-23B1-F576-16D0-15D9FD168B08}"/>
              </a:ext>
            </a:extLst>
          </p:cNvPr>
          <p:cNvGrpSpPr/>
          <p:nvPr/>
        </p:nvGrpSpPr>
        <p:grpSpPr>
          <a:xfrm>
            <a:off x="1003857" y="5108027"/>
            <a:ext cx="6214838" cy="1158663"/>
            <a:chOff x="1003856" y="2719448"/>
            <a:chExt cx="6560725" cy="122314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881DBDA-A226-6281-F17F-1C194597472E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72F60610-BF7F-FC1F-3010-F3D241218468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057982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EMPOWER LOCAL CHAMPIONS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B6B72D0-D552-8CB3-8B0B-A35A70624EEE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0625C624-C9D5-DD47-EFDC-98DD46351545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700" spc="-8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Train power users who can help their peers. Support scales better.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7D7375-3BA5-4E6D-E161-2A8F87AC499D}"/>
              </a:ext>
            </a:extLst>
          </p:cNvPr>
          <p:cNvGrpSpPr/>
          <p:nvPr/>
        </p:nvGrpSpPr>
        <p:grpSpPr>
          <a:xfrm>
            <a:off x="7920842" y="2784763"/>
            <a:ext cx="3420092" cy="3575540"/>
            <a:chOff x="7920842" y="2784763"/>
            <a:chExt cx="3420092" cy="357554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3F14AE4-4C42-715F-1B5D-2F23FC6E9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122285" y="2784763"/>
              <a:ext cx="1010705" cy="1383474"/>
            </a:xfrm>
            <a:prstGeom prst="rect">
              <a:avLst/>
            </a:prstGeom>
          </p:spPr>
        </p:pic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1EB81152-3A41-899D-7023-4C8891B2B441}"/>
                </a:ext>
              </a:extLst>
            </p:cNvPr>
            <p:cNvSpPr txBox="1">
              <a:spLocks/>
            </p:cNvSpPr>
            <p:nvPr/>
          </p:nvSpPr>
          <p:spPr>
            <a:xfrm>
              <a:off x="7920842" y="4357144"/>
              <a:ext cx="3420092" cy="20031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600" dirty="0">
                  <a:solidFill>
                    <a:schemeClr val="accent2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Track what questions come in. They tell you what your training missed.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endParaRPr lang="en-US" sz="2600" dirty="0">
                <a:solidFill>
                  <a:schemeClr val="accent2"/>
                </a:solidFill>
                <a:latin typeface="Galey SemBd" pitchFamily="2" charset="77"/>
                <a:ea typeface="ADLaM Display" panose="02010000000000000000" pitchFamily="2" charset="77"/>
                <a:cs typeface="ADLaM Display" panose="02010000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1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7816-616C-70CB-FFAA-7C164010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088DAB-CCF4-7923-B0F9-E459428BD686}"/>
              </a:ext>
            </a:extLst>
          </p:cNvPr>
          <p:cNvSpPr txBox="1">
            <a:spLocks/>
          </p:cNvSpPr>
          <p:nvPr/>
        </p:nvSpPr>
        <p:spPr>
          <a:xfrm>
            <a:off x="1003856" y="1553467"/>
            <a:ext cx="10182700" cy="7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100" dirty="0"/>
              <a:t>Sustain adoption over time.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CB34B1-90C3-672A-9DB8-F7D81A15699D}"/>
              </a:ext>
            </a:extLst>
          </p:cNvPr>
          <p:cNvCxnSpPr>
            <a:cxnSpLocks/>
          </p:cNvCxnSpPr>
          <p:nvPr/>
        </p:nvCxnSpPr>
        <p:spPr>
          <a:xfrm>
            <a:off x="1111726" y="2262531"/>
            <a:ext cx="9966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257A8FA1-234B-C30D-7A3D-FC71FCC4D6F0}"/>
              </a:ext>
            </a:extLst>
          </p:cNvPr>
          <p:cNvSpPr txBox="1">
            <a:spLocks/>
          </p:cNvSpPr>
          <p:nvPr/>
        </p:nvSpPr>
        <p:spPr>
          <a:xfrm>
            <a:off x="1850039" y="287932"/>
            <a:ext cx="8030923" cy="123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REINFORCE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F7577-6590-B554-AAF3-6A301474A6B4}"/>
              </a:ext>
            </a:extLst>
          </p:cNvPr>
          <p:cNvSpPr/>
          <p:nvPr/>
        </p:nvSpPr>
        <p:spPr>
          <a:xfrm>
            <a:off x="1093496" y="591311"/>
            <a:ext cx="584348" cy="584348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accent1"/>
            </a:solidFill>
          </a:ln>
          <a:effectLst>
            <a:outerShdw blurRad="25400" sx="107000" sy="107000" algn="ctr" rotWithShape="0">
              <a:schemeClr val="bg2">
                <a:alpha val="69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2DBDCC-F2D2-3E03-5790-F84F6D367E90}"/>
              </a:ext>
            </a:extLst>
          </p:cNvPr>
          <p:cNvGrpSpPr/>
          <p:nvPr/>
        </p:nvGrpSpPr>
        <p:grpSpPr>
          <a:xfrm>
            <a:off x="1003857" y="2576946"/>
            <a:ext cx="6214838" cy="1158663"/>
            <a:chOff x="1003856" y="2719448"/>
            <a:chExt cx="6560725" cy="12231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2748772-F383-3DF0-FE62-D9A3471EB03E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ECC3A6D4-5FBD-178D-3BED-9923C0F7B10D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4634318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FOLLOW UP AFTER LAUNCH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1F04C-F154-2213-14C5-92AC881DD1D1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12920B2C-019D-A893-489A-B1DA6FFEABEE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216000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Check in at 2 weeks, 30 days, 90 days. Adoption isn't a one-time event.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0390CD-DDF4-5F66-14B6-1F1774D6017B}"/>
              </a:ext>
            </a:extLst>
          </p:cNvPr>
          <p:cNvGrpSpPr/>
          <p:nvPr/>
        </p:nvGrpSpPr>
        <p:grpSpPr>
          <a:xfrm>
            <a:off x="1003857" y="3836861"/>
            <a:ext cx="6214838" cy="1158663"/>
            <a:chOff x="1003856" y="2719448"/>
            <a:chExt cx="6560725" cy="122314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53365F9-A277-BCDD-BEDF-089C391E511C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BBF64428-1965-7519-B444-86C01DA24D28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149915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 WINS AND TIPS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6275E0-F879-266E-2155-4B06D9D8FEF2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E4EFCEE4-7910-FCD1-C941-6227996F06D3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335094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Highlight success stories. Share shortcuts and power-user tips over time.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9CA94A-F481-D982-864E-C943823861C0}"/>
              </a:ext>
            </a:extLst>
          </p:cNvPr>
          <p:cNvGrpSpPr/>
          <p:nvPr/>
        </p:nvGrpSpPr>
        <p:grpSpPr>
          <a:xfrm>
            <a:off x="1003857" y="5108027"/>
            <a:ext cx="6214838" cy="1158663"/>
            <a:chOff x="1003856" y="2719448"/>
            <a:chExt cx="6560725" cy="122314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F2E3119-FA1E-055B-39EA-3D69B425CC84}"/>
                </a:ext>
              </a:extLst>
            </p:cNvPr>
            <p:cNvSpPr/>
            <p:nvPr/>
          </p:nvSpPr>
          <p:spPr>
            <a:xfrm>
              <a:off x="1003856" y="2719448"/>
              <a:ext cx="6560725" cy="1223149"/>
            </a:xfrm>
            <a:prstGeom prst="roundRect">
              <a:avLst>
                <a:gd name="adj" fmla="val 19175"/>
              </a:avLst>
            </a:prstGeom>
            <a:solidFill>
              <a:srgbClr val="F6F8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F696BE18-4601-C861-36DA-BCDBCD5428E7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2859753"/>
              <a:ext cx="5057982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400" b="1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MEASURE AND ITERATE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0B8419-590E-20C8-A6E5-0E90FDA415EF}"/>
                </a:ext>
              </a:extLst>
            </p:cNvPr>
            <p:cNvCxnSpPr>
              <a:cxnSpLocks/>
            </p:cNvCxnSpPr>
            <p:nvPr/>
          </p:nvCxnSpPr>
          <p:spPr>
            <a:xfrm>
              <a:off x="1229487" y="3342897"/>
              <a:ext cx="59194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10C7E73C-F557-161C-A979-201B123EBDD3}"/>
                </a:ext>
              </a:extLst>
            </p:cNvPr>
            <p:cNvSpPr txBox="1">
              <a:spLocks/>
            </p:cNvSpPr>
            <p:nvPr/>
          </p:nvSpPr>
          <p:spPr>
            <a:xfrm>
              <a:off x="1229487" y="3382267"/>
              <a:ext cx="6121339" cy="4712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600" spc="-80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Track adoption metrics. Use data to identify who needs more help.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B7B7C-A912-E08C-CD93-632B34E76459}"/>
              </a:ext>
            </a:extLst>
          </p:cNvPr>
          <p:cNvGrpSpPr/>
          <p:nvPr/>
        </p:nvGrpSpPr>
        <p:grpSpPr>
          <a:xfrm>
            <a:off x="8027719" y="2784763"/>
            <a:ext cx="3206338" cy="3575540"/>
            <a:chOff x="8027719" y="2784763"/>
            <a:chExt cx="3206338" cy="357554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BEB775D-2300-3F81-EB83-5FD760DE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9122285" y="2784763"/>
              <a:ext cx="1010705" cy="1383474"/>
            </a:xfrm>
            <a:prstGeom prst="rect">
              <a:avLst/>
            </a:prstGeom>
          </p:spPr>
        </p:pic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11962FEB-DF1B-D638-4406-FA07A4E4D1A0}"/>
                </a:ext>
              </a:extLst>
            </p:cNvPr>
            <p:cNvSpPr txBox="1">
              <a:spLocks/>
            </p:cNvSpPr>
            <p:nvPr/>
          </p:nvSpPr>
          <p:spPr>
            <a:xfrm>
              <a:off x="8027719" y="4357144"/>
              <a:ext cx="3206338" cy="20031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577" indent="-228577" algn="l" defTabSz="914309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1pPr>
              <a:lvl2pPr marL="490538" indent="-202407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4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2pPr>
              <a:lvl3pPr marL="829469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20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3pPr>
              <a:lvl4pPr marL="1175544" indent="-201613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4pPr>
              <a:lvl5pPr marL="1485900" indent="-194469" algn="l" defTabSz="914309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800" b="0" i="0" kern="1200">
                  <a:solidFill>
                    <a:srgbClr val="F6F8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defRPr>
              </a:lvl5pPr>
              <a:lvl6pPr marL="2514349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03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57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12" indent="-228577" algn="l" defTabSz="914309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600" dirty="0">
                  <a:solidFill>
                    <a:schemeClr val="accent2"/>
                  </a:solidFill>
                  <a:latin typeface="Galey SemBd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The first 90 days are critical. After that, habits are set—good or bad.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EA56B-65EA-4291-8542-FB7EB8BD2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D84C856-763A-B72F-F913-194F5920CA42}"/>
              </a:ext>
            </a:extLst>
          </p:cNvPr>
          <p:cNvSpPr txBox="1">
            <a:spLocks/>
          </p:cNvSpPr>
          <p:nvPr/>
        </p:nvSpPr>
        <p:spPr>
          <a:xfrm>
            <a:off x="750627" y="461849"/>
            <a:ext cx="10689158" cy="890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F6F8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800" spc="-80" dirty="0">
                <a:solidFill>
                  <a:schemeClr val="bg2"/>
                </a:solidFill>
              </a:rPr>
              <a:t>CHOOSING THE RIGHT MODALITY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E03F10-5C2A-347E-67A4-D7B7950A00F7}"/>
              </a:ext>
            </a:extLst>
          </p:cNvPr>
          <p:cNvGrpSpPr/>
          <p:nvPr/>
        </p:nvGrpSpPr>
        <p:grpSpPr>
          <a:xfrm>
            <a:off x="953353" y="1888946"/>
            <a:ext cx="1920240" cy="4497500"/>
            <a:chOff x="498766" y="1971863"/>
            <a:chExt cx="2670967" cy="54308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A13059-B4A3-B26E-EC14-3E499212F6BA}"/>
                </a:ext>
              </a:extLst>
            </p:cNvPr>
            <p:cNvSpPr/>
            <p:nvPr/>
          </p:nvSpPr>
          <p:spPr>
            <a:xfrm>
              <a:off x="498766" y="1971863"/>
              <a:ext cx="2670967" cy="5430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7A1682-9E8A-7241-D87F-5C776BB30260}"/>
                </a:ext>
              </a:extLst>
            </p:cNvPr>
            <p:cNvSpPr txBox="1"/>
            <p:nvPr/>
          </p:nvSpPr>
          <p:spPr>
            <a:xfrm>
              <a:off x="607930" y="2168339"/>
              <a:ext cx="2452639" cy="52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VIDEO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EF56CE-7DA2-B027-A4C0-E610002CA195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2725943"/>
              <a:ext cx="20966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72826-587F-7FEA-EB89-C6406AFE3ECF}"/>
                </a:ext>
              </a:extLst>
            </p:cNvPr>
            <p:cNvSpPr txBox="1"/>
            <p:nvPr/>
          </p:nvSpPr>
          <p:spPr>
            <a:xfrm>
              <a:off x="607931" y="2806384"/>
              <a:ext cx="2452637" cy="345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Best for: Visual processes, software walk-throughs, broad audiences</a:t>
              </a:r>
            </a:p>
            <a:p>
              <a:pPr algn="ctr"/>
              <a:endParaRPr lang="en-US" sz="2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925363-F7D3-CB73-8BE3-02102A972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25816" y="5997915"/>
              <a:ext cx="2012369" cy="12549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6A896-EDDD-5962-CA66-6D81373B07CE}"/>
              </a:ext>
            </a:extLst>
          </p:cNvPr>
          <p:cNvGrpSpPr/>
          <p:nvPr/>
        </p:nvGrpSpPr>
        <p:grpSpPr>
          <a:xfrm>
            <a:off x="3044616" y="1888946"/>
            <a:ext cx="1920240" cy="4497500"/>
            <a:chOff x="498766" y="1971863"/>
            <a:chExt cx="2670967" cy="54308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2D7BD33-0A81-43F5-9E98-45C084053A8F}"/>
                </a:ext>
              </a:extLst>
            </p:cNvPr>
            <p:cNvSpPr/>
            <p:nvPr/>
          </p:nvSpPr>
          <p:spPr>
            <a:xfrm>
              <a:off x="498766" y="1971863"/>
              <a:ext cx="2670967" cy="5430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DCCB28-9405-B8F6-AD93-067834FAD371}"/>
                </a:ext>
              </a:extLst>
            </p:cNvPr>
            <p:cNvSpPr txBox="1"/>
            <p:nvPr/>
          </p:nvSpPr>
          <p:spPr>
            <a:xfrm>
              <a:off x="607930" y="2168339"/>
              <a:ext cx="2452639" cy="92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QUICK</a:t>
              </a:r>
              <a:b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GUIDES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C5A780-1AE8-7F8F-6083-2F00BCF9B56A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3141794"/>
              <a:ext cx="20966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91672-03BD-A47B-4C78-BDA4F1512D03}"/>
                </a:ext>
              </a:extLst>
            </p:cNvPr>
            <p:cNvSpPr txBox="1"/>
            <p:nvPr/>
          </p:nvSpPr>
          <p:spPr>
            <a:xfrm>
              <a:off x="607931" y="3243750"/>
              <a:ext cx="2452637" cy="308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Best for: Step-by-step tasks, reference material, self-service support</a:t>
              </a:r>
            </a:p>
            <a:p>
              <a:pPr algn="ctr"/>
              <a:endParaRPr lang="en-US" sz="20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EF2E96-5F78-213C-827D-E3079ECA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42586" y="6112474"/>
              <a:ext cx="983324" cy="102579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7E40CA-A62A-5DF2-CD1F-DB58ECBC0FBD}"/>
              </a:ext>
            </a:extLst>
          </p:cNvPr>
          <p:cNvGrpSpPr/>
          <p:nvPr/>
        </p:nvGrpSpPr>
        <p:grpSpPr>
          <a:xfrm>
            <a:off x="5135879" y="1888946"/>
            <a:ext cx="1920240" cy="4497500"/>
            <a:chOff x="498766" y="1971863"/>
            <a:chExt cx="2670967" cy="54308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70E8E13-F237-1539-0A9A-EBDF61FA793A}"/>
                </a:ext>
              </a:extLst>
            </p:cNvPr>
            <p:cNvSpPr/>
            <p:nvPr/>
          </p:nvSpPr>
          <p:spPr>
            <a:xfrm>
              <a:off x="498766" y="1971863"/>
              <a:ext cx="2670967" cy="5430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BC7DEB-1926-83AE-CC68-D7E8AC2239BD}"/>
                </a:ext>
              </a:extLst>
            </p:cNvPr>
            <p:cNvSpPr txBox="1"/>
            <p:nvPr/>
          </p:nvSpPr>
          <p:spPr>
            <a:xfrm>
              <a:off x="607930" y="2168339"/>
              <a:ext cx="2452639" cy="92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LIVE TRAINING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45EB88-3929-0DCA-542E-10E9BEDE5D91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3141794"/>
              <a:ext cx="20966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E43755-4F18-E223-E59F-B1CF17FB3794}"/>
                </a:ext>
              </a:extLst>
            </p:cNvPr>
            <p:cNvSpPr txBox="1"/>
            <p:nvPr/>
          </p:nvSpPr>
          <p:spPr>
            <a:xfrm>
              <a:off x="607931" y="3243750"/>
              <a:ext cx="2452637" cy="234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Best for: Complex tools, hands-on practice, Q&amp;A and discussion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4136A94-6173-EE49-DA42-7392EA1BE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10377" y="5822227"/>
              <a:ext cx="1447742" cy="139925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BE0DEE-C6E4-E89B-0260-8FD679D140F9}"/>
              </a:ext>
            </a:extLst>
          </p:cNvPr>
          <p:cNvGrpSpPr/>
          <p:nvPr/>
        </p:nvGrpSpPr>
        <p:grpSpPr>
          <a:xfrm>
            <a:off x="7227142" y="1888946"/>
            <a:ext cx="1920240" cy="4497500"/>
            <a:chOff x="498766" y="1971863"/>
            <a:chExt cx="2670967" cy="5430800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917A6B6-549A-6DE1-BD28-886B2B352744}"/>
                </a:ext>
              </a:extLst>
            </p:cNvPr>
            <p:cNvSpPr/>
            <p:nvPr/>
          </p:nvSpPr>
          <p:spPr>
            <a:xfrm>
              <a:off x="498766" y="1971863"/>
              <a:ext cx="2670967" cy="5430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62B55C-0E47-B2D0-D9A2-5AB4FC6A5D37}"/>
                </a:ext>
              </a:extLst>
            </p:cNvPr>
            <p:cNvSpPr txBox="1"/>
            <p:nvPr/>
          </p:nvSpPr>
          <p:spPr>
            <a:xfrm>
              <a:off x="607930" y="2168339"/>
              <a:ext cx="2452639" cy="52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eLEARNING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D73A96-1022-7C0B-24F8-D6F27D89C790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2725943"/>
              <a:ext cx="20966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1A22C3-387B-11E5-17F4-85E102BCCE3A}"/>
                </a:ext>
              </a:extLst>
            </p:cNvPr>
            <p:cNvSpPr txBox="1"/>
            <p:nvPr/>
          </p:nvSpPr>
          <p:spPr>
            <a:xfrm>
              <a:off x="607931" y="2806384"/>
              <a:ext cx="2452637" cy="271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Best for: Visual Compliance, knowledge checks, trackable completion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071FD445-A39C-7A62-DCD3-568F261C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10354" y="5709851"/>
              <a:ext cx="2101107" cy="150481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3B90382-9CF9-7E86-00F3-B03CB8CED5C4}"/>
              </a:ext>
            </a:extLst>
          </p:cNvPr>
          <p:cNvGrpSpPr/>
          <p:nvPr/>
        </p:nvGrpSpPr>
        <p:grpSpPr>
          <a:xfrm>
            <a:off x="9318406" y="1888946"/>
            <a:ext cx="1920242" cy="4497500"/>
            <a:chOff x="498765" y="1971863"/>
            <a:chExt cx="2670970" cy="5430800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0A2BF4D6-7DC8-5CCF-ABB6-208C009D1171}"/>
                </a:ext>
              </a:extLst>
            </p:cNvPr>
            <p:cNvSpPr/>
            <p:nvPr/>
          </p:nvSpPr>
          <p:spPr>
            <a:xfrm>
              <a:off x="498766" y="1971863"/>
              <a:ext cx="2670967" cy="5430800"/>
            </a:xfrm>
            <a:prstGeom prst="roundRect">
              <a:avLst>
                <a:gd name="adj" fmla="val 7365"/>
              </a:avLst>
            </a:prstGeom>
            <a:solidFill>
              <a:srgbClr val="23CE6B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CC82321-23A7-8BF1-13DD-75B8355ABFB7}"/>
                </a:ext>
              </a:extLst>
            </p:cNvPr>
            <p:cNvSpPr txBox="1"/>
            <p:nvPr/>
          </p:nvSpPr>
          <p:spPr>
            <a:xfrm>
              <a:off x="498765" y="2168339"/>
              <a:ext cx="2670970" cy="92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EMAIL/</a:t>
              </a:r>
              <a:b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2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MESSAGING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66039C-EAE1-BE6A-62E2-013D1782B62B}"/>
                </a:ext>
              </a:extLst>
            </p:cNvPr>
            <p:cNvCxnSpPr>
              <a:cxnSpLocks/>
            </p:cNvCxnSpPr>
            <p:nvPr/>
          </p:nvCxnSpPr>
          <p:spPr>
            <a:xfrm>
              <a:off x="785947" y="3141794"/>
              <a:ext cx="2096606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C1DBF36-7DE4-8A0E-6367-C663A18B4FE5}"/>
                </a:ext>
              </a:extLst>
            </p:cNvPr>
            <p:cNvSpPr txBox="1"/>
            <p:nvPr/>
          </p:nvSpPr>
          <p:spPr>
            <a:xfrm>
              <a:off x="607931" y="3243750"/>
              <a:ext cx="2452637" cy="234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Best for: </a:t>
              </a:r>
              <a:b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Tips, reminders, announce-</a:t>
              </a:r>
              <a:r>
                <a:rPr lang="en-US" sz="2000" dirty="0" err="1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ments</a:t>
              </a:r>
              <a:r>
                <a:rPr lang="en-US" sz="2000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links to resources</a:t>
              </a:r>
            </a:p>
          </p:txBody>
        </p:sp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6E69BFB2-CFB7-1ED0-EFB4-E637168D9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87382" y="5622388"/>
              <a:ext cx="2264825" cy="1723646"/>
            </a:xfrm>
            <a:prstGeom prst="rect">
              <a:avLst/>
            </a:prstGeom>
          </p:spPr>
        </p:pic>
      </p:grp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1100D7C-2CC7-8C74-5B7E-AD6D9C3332D1}"/>
              </a:ext>
            </a:extLst>
          </p:cNvPr>
          <p:cNvSpPr txBox="1">
            <a:spLocks/>
          </p:cNvSpPr>
          <p:nvPr/>
        </p:nvSpPr>
        <p:spPr>
          <a:xfrm>
            <a:off x="921968" y="1297974"/>
            <a:ext cx="10182700" cy="421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77" indent="-228577" algn="l" defTabSz="914309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90538" indent="-202407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829469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175544" indent="-201613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485900" indent="-194469" algn="l" defTabSz="914309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F6F8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Match the format to the need.</a:t>
            </a:r>
          </a:p>
        </p:txBody>
      </p:sp>
    </p:spTree>
    <p:extLst>
      <p:ext uri="{BB962C8B-B14F-4D97-AF65-F5344CB8AC3E}">
        <p14:creationId xmlns:p14="http://schemas.microsoft.com/office/powerpoint/2010/main" val="17688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MCIT Theme 2025-07">
  <a:themeElements>
    <a:clrScheme name="MCIT">
      <a:dk1>
        <a:srgbClr val="121D40"/>
      </a:dk1>
      <a:lt1>
        <a:srgbClr val="F6F8FF"/>
      </a:lt1>
      <a:dk2>
        <a:srgbClr val="000000"/>
      </a:dk2>
      <a:lt2>
        <a:srgbClr val="E7E6E6"/>
      </a:lt2>
      <a:accent1>
        <a:srgbClr val="121D40"/>
      </a:accent1>
      <a:accent2>
        <a:srgbClr val="23CE6B"/>
      </a:accent2>
      <a:accent3>
        <a:srgbClr val="FF4141"/>
      </a:accent3>
      <a:accent4>
        <a:srgbClr val="D6D6D6"/>
      </a:accent4>
      <a:accent5>
        <a:srgbClr val="ECECEC"/>
      </a:accent5>
      <a:accent6>
        <a:srgbClr val="282426"/>
      </a:accent6>
      <a:hlink>
        <a:srgbClr val="121D40"/>
      </a:hlink>
      <a:folHlink>
        <a:srgbClr val="23CE6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IT Theme 2025-07" id="{D0EB2623-BA43-EC48-87CB-36297E286E50}" vid="{D2A4EAEA-B082-8A47-8579-2D2A484B69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MCIT Theme 2025-07</Template>
  <TotalTime>1752</TotalTime>
  <Words>616</Words>
  <Application>Microsoft Macintosh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Galey SemBd</vt:lpstr>
      <vt:lpstr>Lato</vt:lpstr>
      <vt:lpstr>Lato Light</vt:lpstr>
      <vt:lpstr>Open Sans Bold</vt:lpstr>
      <vt:lpstr>Segoe UI</vt:lpstr>
      <vt:lpstr>Segoe UI Semibold</vt:lpstr>
      <vt:lpstr>MCIT Theme 2025-07</vt:lpstr>
      <vt:lpstr>ONBOARDING USERS TO  NEW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Frain</dc:creator>
  <cp:lastModifiedBy>Joel Frain</cp:lastModifiedBy>
  <cp:revision>8</cp:revision>
  <dcterms:created xsi:type="dcterms:W3CDTF">2025-12-25T18:27:26Z</dcterms:created>
  <dcterms:modified xsi:type="dcterms:W3CDTF">2025-12-30T15:44:20Z</dcterms:modified>
</cp:coreProperties>
</file>